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4"/>
  </p:notesMasterIdLst>
  <p:sldIdLst>
    <p:sldId id="256" r:id="rId2"/>
    <p:sldId id="257" r:id="rId3"/>
    <p:sldId id="259" r:id="rId4"/>
    <p:sldId id="306" r:id="rId5"/>
    <p:sldId id="307" r:id="rId6"/>
    <p:sldId id="308" r:id="rId7"/>
    <p:sldId id="302" r:id="rId8"/>
    <p:sldId id="305" r:id="rId9"/>
    <p:sldId id="309" r:id="rId10"/>
    <p:sldId id="311" r:id="rId11"/>
    <p:sldId id="312" r:id="rId12"/>
    <p:sldId id="285"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9172F"/>
    <a:srgbClr val="1B8537"/>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242" autoAdjust="0"/>
    <p:restoredTop sz="56260" autoAdjust="0"/>
  </p:normalViewPr>
  <p:slideViewPr>
    <p:cSldViewPr>
      <p:cViewPr>
        <p:scale>
          <a:sx n="70" d="100"/>
          <a:sy n="70" d="100"/>
        </p:scale>
        <p:origin x="-234" y="-2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45F3B40-4202-4C0C-A65B-CD8DB671A24B}" type="doc">
      <dgm:prSet loTypeId="urn:microsoft.com/office/officeart/2005/8/layout/cycle1" loCatId="cycle" qsTypeId="urn:microsoft.com/office/officeart/2005/8/quickstyle/simple2" qsCatId="simple" csTypeId="urn:microsoft.com/office/officeart/2005/8/colors/accent5_4" csCatId="accent5" phldr="1"/>
      <dgm:spPr/>
      <dgm:t>
        <a:bodyPr/>
        <a:lstStyle/>
        <a:p>
          <a:endParaRPr lang="en-US"/>
        </a:p>
      </dgm:t>
    </dgm:pt>
    <dgm:pt modelId="{50AA9B2E-6CB9-43A2-A35F-E778C6B91C63}">
      <dgm:prSet phldrT="[Text]" custT="1"/>
      <dgm:spPr/>
      <dgm:t>
        <a:bodyPr/>
        <a:lstStyle/>
        <a:p>
          <a:r>
            <a:rPr lang="fr-FR" sz="1600" dirty="0" smtClean="0"/>
            <a:t>La planification</a:t>
          </a:r>
          <a:endParaRPr lang="fr-FR" sz="1600" dirty="0"/>
        </a:p>
      </dgm:t>
    </dgm:pt>
    <dgm:pt modelId="{E7B6153B-7AA6-4E37-87DE-77AA96720AA8}" type="parTrans" cxnId="{54832B30-D981-4936-B255-1EFDA435E99C}">
      <dgm:prSet/>
      <dgm:spPr/>
      <dgm:t>
        <a:bodyPr/>
        <a:lstStyle/>
        <a:p>
          <a:endParaRPr lang="en-US" sz="6600"/>
        </a:p>
      </dgm:t>
    </dgm:pt>
    <dgm:pt modelId="{EE54BEBA-DCB1-4441-B65A-3E9C326302BD}" type="sibTrans" cxnId="{54832B30-D981-4936-B255-1EFDA435E99C}">
      <dgm:prSet/>
      <dgm:spPr/>
      <dgm:t>
        <a:bodyPr/>
        <a:lstStyle/>
        <a:p>
          <a:endParaRPr lang="fr-FR" sz="5400" dirty="0"/>
        </a:p>
      </dgm:t>
    </dgm:pt>
    <dgm:pt modelId="{9F6B232C-6949-4F2B-813E-1B3BAA865EBC}">
      <dgm:prSet phldrT="[Text]" custT="1"/>
      <dgm:spPr/>
      <dgm:t>
        <a:bodyPr/>
        <a:lstStyle/>
        <a:p>
          <a:r>
            <a:rPr lang="fr-FR" sz="1600" noProof="0" smtClean="0"/>
            <a:t>La mise en œuvre</a:t>
          </a:r>
          <a:endParaRPr lang="fr-FR" sz="1600" dirty="0"/>
        </a:p>
      </dgm:t>
    </dgm:pt>
    <dgm:pt modelId="{10297F25-8100-42E5-A052-C6178C4F8741}" type="parTrans" cxnId="{4E1EAAC8-8534-4037-A15C-D70683721A1D}">
      <dgm:prSet/>
      <dgm:spPr/>
      <dgm:t>
        <a:bodyPr/>
        <a:lstStyle/>
        <a:p>
          <a:endParaRPr lang="en-US" sz="6600"/>
        </a:p>
      </dgm:t>
    </dgm:pt>
    <dgm:pt modelId="{7810A106-BEC7-4ECD-B590-4250BEB2E70A}" type="sibTrans" cxnId="{4E1EAAC8-8534-4037-A15C-D70683721A1D}">
      <dgm:prSet/>
      <dgm:spPr/>
      <dgm:t>
        <a:bodyPr/>
        <a:lstStyle/>
        <a:p>
          <a:endParaRPr lang="fr-FR" sz="5400" dirty="0"/>
        </a:p>
      </dgm:t>
    </dgm:pt>
    <dgm:pt modelId="{0B401161-DD19-46E6-ABEE-C5656E687860}">
      <dgm:prSet phldrT="[Text]" custT="1"/>
      <dgm:spPr/>
      <dgm:t>
        <a:bodyPr/>
        <a:lstStyle/>
        <a:p>
          <a:r>
            <a:rPr lang="fr-FR" sz="1600" smtClean="0"/>
            <a:t>Le suivi </a:t>
          </a:r>
          <a:endParaRPr lang="fr-FR" sz="1600" dirty="0"/>
        </a:p>
      </dgm:t>
    </dgm:pt>
    <dgm:pt modelId="{2E7A4693-AAD7-4EC5-885B-4AEB9CE1150E}" type="parTrans" cxnId="{23DBA408-C14A-4A19-8DC5-0C8AD4A2347A}">
      <dgm:prSet/>
      <dgm:spPr/>
      <dgm:t>
        <a:bodyPr/>
        <a:lstStyle/>
        <a:p>
          <a:endParaRPr lang="en-US" sz="6600"/>
        </a:p>
      </dgm:t>
    </dgm:pt>
    <dgm:pt modelId="{5E69FCAB-2DF7-4D74-8548-FCA5AE48D36E}" type="sibTrans" cxnId="{23DBA408-C14A-4A19-8DC5-0C8AD4A2347A}">
      <dgm:prSet/>
      <dgm:spPr/>
      <dgm:t>
        <a:bodyPr/>
        <a:lstStyle/>
        <a:p>
          <a:endParaRPr lang="fr-FR" sz="5400" dirty="0"/>
        </a:p>
      </dgm:t>
    </dgm:pt>
    <dgm:pt modelId="{E173EB62-4B9A-46BB-AB83-FA0A2B360149}">
      <dgm:prSet phldrT="[Text]" custT="1"/>
      <dgm:spPr/>
      <dgm:t>
        <a:bodyPr/>
        <a:lstStyle/>
        <a:p>
          <a:r>
            <a:rPr lang="fr-FR" sz="1600" noProof="0" smtClean="0"/>
            <a:t>L’évaluation/ L’apprentissage/ Les prises de décisions/ Les ajustements</a:t>
          </a:r>
          <a:endParaRPr lang="fr-FR" sz="1600" dirty="0"/>
        </a:p>
      </dgm:t>
    </dgm:pt>
    <dgm:pt modelId="{E74C2EB5-B329-4841-9173-E086907C2AC3}" type="parTrans" cxnId="{1B337B0D-E731-4020-B1E3-80E59228205A}">
      <dgm:prSet/>
      <dgm:spPr/>
      <dgm:t>
        <a:bodyPr/>
        <a:lstStyle/>
        <a:p>
          <a:endParaRPr lang="en-US" sz="6600"/>
        </a:p>
      </dgm:t>
    </dgm:pt>
    <dgm:pt modelId="{9A60AF13-73C5-4032-9EAE-EA895CDA28A7}" type="sibTrans" cxnId="{1B337B0D-E731-4020-B1E3-80E59228205A}">
      <dgm:prSet/>
      <dgm:spPr/>
      <dgm:t>
        <a:bodyPr/>
        <a:lstStyle/>
        <a:p>
          <a:endParaRPr lang="fr-FR" sz="5400" dirty="0"/>
        </a:p>
      </dgm:t>
    </dgm:pt>
    <dgm:pt modelId="{B0132EBD-055B-4EC3-A603-A35A19985DFF}">
      <dgm:prSet phldrT="[Text]" custT="1"/>
      <dgm:spPr/>
      <dgm:t>
        <a:bodyPr/>
        <a:lstStyle/>
        <a:p>
          <a:r>
            <a:rPr lang="fr-FR" sz="1600" noProof="0" dirty="0" smtClean="0"/>
            <a:t>L’évaluation/ L’apprentissage/Les prises de décisions</a:t>
          </a:r>
          <a:endParaRPr lang="fr-FR" sz="1600" noProof="0" dirty="0"/>
        </a:p>
      </dgm:t>
    </dgm:pt>
    <dgm:pt modelId="{27C532CA-F04F-48B0-9007-0517CD29E854}" type="parTrans" cxnId="{251510C0-ED51-4545-8162-CEC54963B45C}">
      <dgm:prSet/>
      <dgm:spPr/>
      <dgm:t>
        <a:bodyPr/>
        <a:lstStyle/>
        <a:p>
          <a:endParaRPr lang="en-US" sz="6600"/>
        </a:p>
      </dgm:t>
    </dgm:pt>
    <dgm:pt modelId="{33B2B38C-ED70-489E-9760-951697CAB5C0}" type="sibTrans" cxnId="{251510C0-ED51-4545-8162-CEC54963B45C}">
      <dgm:prSet/>
      <dgm:spPr/>
      <dgm:t>
        <a:bodyPr/>
        <a:lstStyle/>
        <a:p>
          <a:endParaRPr lang="fr-FR" sz="5400" dirty="0"/>
        </a:p>
      </dgm:t>
    </dgm:pt>
    <dgm:pt modelId="{21ABF4E7-0635-45A8-BC8D-6A0293F97805}">
      <dgm:prSet phldrT="[Text]" custT="1"/>
      <dgm:spPr/>
      <dgm:t>
        <a:bodyPr/>
        <a:lstStyle/>
        <a:p>
          <a:r>
            <a:rPr lang="fr-FR" sz="1600" noProof="0" smtClean="0"/>
            <a:t>La mise en œuvre</a:t>
          </a:r>
          <a:endParaRPr lang="fr-FR" sz="1600" dirty="0"/>
        </a:p>
      </dgm:t>
    </dgm:pt>
    <dgm:pt modelId="{D328CCD6-5CFB-42DD-BF7E-5B169C9E1820}" type="parTrans" cxnId="{47104B5F-57B9-42EC-9623-74EC2346F579}">
      <dgm:prSet/>
      <dgm:spPr/>
      <dgm:t>
        <a:bodyPr/>
        <a:lstStyle/>
        <a:p>
          <a:endParaRPr lang="en-US" sz="6600"/>
        </a:p>
      </dgm:t>
    </dgm:pt>
    <dgm:pt modelId="{4C422742-7DD6-4B6C-ADFF-9E409D3E23F7}" type="sibTrans" cxnId="{47104B5F-57B9-42EC-9623-74EC2346F579}">
      <dgm:prSet/>
      <dgm:spPr/>
      <dgm:t>
        <a:bodyPr/>
        <a:lstStyle/>
        <a:p>
          <a:endParaRPr lang="fr-FR" sz="5400" dirty="0"/>
        </a:p>
      </dgm:t>
    </dgm:pt>
    <dgm:pt modelId="{26480F87-F3CA-4072-BB9D-2FE09358CC90}">
      <dgm:prSet phldrT="[Text]" custT="1"/>
      <dgm:spPr/>
      <dgm:t>
        <a:bodyPr/>
        <a:lstStyle/>
        <a:p>
          <a:r>
            <a:rPr lang="fr-FR" sz="1600" smtClean="0"/>
            <a:t>Le suivi </a:t>
          </a:r>
          <a:endParaRPr lang="fr-FR" sz="1600" dirty="0"/>
        </a:p>
      </dgm:t>
    </dgm:pt>
    <dgm:pt modelId="{F012E4CB-9595-4E91-BD0D-A4EB69BCF799}" type="parTrans" cxnId="{53A7C108-DB39-441A-976B-33B20E04B9D3}">
      <dgm:prSet/>
      <dgm:spPr/>
      <dgm:t>
        <a:bodyPr/>
        <a:lstStyle/>
        <a:p>
          <a:endParaRPr lang="en-US" sz="6600"/>
        </a:p>
      </dgm:t>
    </dgm:pt>
    <dgm:pt modelId="{38711FB5-F258-437E-946E-8A7484BA62B6}" type="sibTrans" cxnId="{53A7C108-DB39-441A-976B-33B20E04B9D3}">
      <dgm:prSet/>
      <dgm:spPr/>
      <dgm:t>
        <a:bodyPr/>
        <a:lstStyle/>
        <a:p>
          <a:endParaRPr lang="fr-FR" sz="5400" dirty="0"/>
        </a:p>
      </dgm:t>
    </dgm:pt>
    <dgm:pt modelId="{D151D9FC-50C9-4CB4-9CC8-62B18185C4DD}">
      <dgm:prSet phldrT="[Text]" custT="1"/>
      <dgm:spPr/>
      <dgm:t>
        <a:bodyPr/>
        <a:lstStyle/>
        <a:p>
          <a:r>
            <a:rPr lang="fr-FR" sz="1600" dirty="0" smtClean="0"/>
            <a:t>Réfléchir/ </a:t>
          </a:r>
          <a:r>
            <a:rPr lang="fr-FR" sz="1600" noProof="0" dirty="0" smtClean="0"/>
            <a:t>L’apprentissage/ Les prises de décisions/ Les ajustements</a:t>
          </a:r>
          <a:endParaRPr lang="fr-FR" sz="1600" dirty="0"/>
        </a:p>
      </dgm:t>
    </dgm:pt>
    <dgm:pt modelId="{1A4FDD87-CEEF-47BF-96FC-353704FDD96B}" type="parTrans" cxnId="{23FE5DEE-3155-4EFE-9B4D-5160C0F88C69}">
      <dgm:prSet/>
      <dgm:spPr/>
      <dgm:t>
        <a:bodyPr/>
        <a:lstStyle/>
        <a:p>
          <a:endParaRPr lang="en-US" sz="6600"/>
        </a:p>
      </dgm:t>
    </dgm:pt>
    <dgm:pt modelId="{73272F78-30CF-4323-AB56-E39ED69D706C}" type="sibTrans" cxnId="{23FE5DEE-3155-4EFE-9B4D-5160C0F88C69}">
      <dgm:prSet/>
      <dgm:spPr/>
      <dgm:t>
        <a:bodyPr/>
        <a:lstStyle/>
        <a:p>
          <a:endParaRPr lang="fr-FR" sz="5400" dirty="0"/>
        </a:p>
      </dgm:t>
    </dgm:pt>
    <dgm:pt modelId="{3CD0D711-3740-4328-A11F-1012395F50D1}">
      <dgm:prSet phldrT="[Text]" custT="1"/>
      <dgm:spPr/>
      <dgm:t>
        <a:bodyPr/>
        <a:lstStyle/>
        <a:p>
          <a:r>
            <a:rPr lang="fr-FR" sz="1600" noProof="0" dirty="0" smtClean="0"/>
            <a:t>La mise en œuvre</a:t>
          </a:r>
          <a:endParaRPr lang="fr-FR" sz="1600" noProof="0" dirty="0"/>
        </a:p>
      </dgm:t>
    </dgm:pt>
    <dgm:pt modelId="{CE126DC5-E35A-453F-BBB6-1E22D492300E}" type="parTrans" cxnId="{454A044D-A703-439C-B424-705F6C3F3DC9}">
      <dgm:prSet/>
      <dgm:spPr/>
      <dgm:t>
        <a:bodyPr/>
        <a:lstStyle/>
        <a:p>
          <a:endParaRPr lang="en-US" sz="6600"/>
        </a:p>
      </dgm:t>
    </dgm:pt>
    <dgm:pt modelId="{7E739862-3A15-4323-B118-1A73F9210B9C}" type="sibTrans" cxnId="{454A044D-A703-439C-B424-705F6C3F3DC9}">
      <dgm:prSet/>
      <dgm:spPr/>
      <dgm:t>
        <a:bodyPr/>
        <a:lstStyle/>
        <a:p>
          <a:endParaRPr lang="fr-FR" sz="5400" dirty="0"/>
        </a:p>
      </dgm:t>
    </dgm:pt>
    <dgm:pt modelId="{86F9552C-9EAA-4851-958E-693C394C1100}" type="pres">
      <dgm:prSet presAssocID="{B45F3B40-4202-4C0C-A65B-CD8DB671A24B}" presName="cycle" presStyleCnt="0">
        <dgm:presLayoutVars>
          <dgm:dir/>
          <dgm:resizeHandles val="exact"/>
        </dgm:presLayoutVars>
      </dgm:prSet>
      <dgm:spPr/>
      <dgm:t>
        <a:bodyPr/>
        <a:lstStyle/>
        <a:p>
          <a:endParaRPr lang="en-US"/>
        </a:p>
      </dgm:t>
    </dgm:pt>
    <dgm:pt modelId="{EA084CA8-86A7-4916-8F8E-FE5C5D3EABC7}" type="pres">
      <dgm:prSet presAssocID="{B0132EBD-055B-4EC3-A603-A35A19985DFF}" presName="dummy" presStyleCnt="0"/>
      <dgm:spPr/>
    </dgm:pt>
    <dgm:pt modelId="{6072980A-E97B-4E6B-A634-599D87910EC8}" type="pres">
      <dgm:prSet presAssocID="{B0132EBD-055B-4EC3-A603-A35A19985DFF}" presName="node" presStyleLbl="revTx" presStyleIdx="0" presStyleCnt="9" custScaleX="146884" custScaleY="133682" custRadScaleRad="92599" custRadScaleInc="35498">
        <dgm:presLayoutVars>
          <dgm:bulletEnabled val="1"/>
        </dgm:presLayoutVars>
      </dgm:prSet>
      <dgm:spPr/>
      <dgm:t>
        <a:bodyPr/>
        <a:lstStyle/>
        <a:p>
          <a:endParaRPr lang="en-US"/>
        </a:p>
      </dgm:t>
    </dgm:pt>
    <dgm:pt modelId="{412D06E7-1D8A-48C2-A887-8E4E51EBCB2D}" type="pres">
      <dgm:prSet presAssocID="{33B2B38C-ED70-489E-9760-951697CAB5C0}" presName="sibTrans" presStyleLbl="node1" presStyleIdx="0" presStyleCnt="9"/>
      <dgm:spPr/>
      <dgm:t>
        <a:bodyPr/>
        <a:lstStyle/>
        <a:p>
          <a:endParaRPr lang="en-US"/>
        </a:p>
      </dgm:t>
    </dgm:pt>
    <dgm:pt modelId="{FA0D311D-EF6B-4979-949A-94474EDCFA37}" type="pres">
      <dgm:prSet presAssocID="{50AA9B2E-6CB9-43A2-A35F-E778C6B91C63}" presName="dummy" presStyleCnt="0"/>
      <dgm:spPr/>
    </dgm:pt>
    <dgm:pt modelId="{8325975E-486B-433C-8FFE-1C887157BE1D}" type="pres">
      <dgm:prSet presAssocID="{50AA9B2E-6CB9-43A2-A35F-E778C6B91C63}" presName="node" presStyleLbl="revTx" presStyleIdx="1" presStyleCnt="9" custScaleX="131241" custRadScaleRad="102903" custRadScaleInc="25937">
        <dgm:presLayoutVars>
          <dgm:bulletEnabled val="1"/>
        </dgm:presLayoutVars>
      </dgm:prSet>
      <dgm:spPr/>
      <dgm:t>
        <a:bodyPr/>
        <a:lstStyle/>
        <a:p>
          <a:endParaRPr lang="en-US"/>
        </a:p>
      </dgm:t>
    </dgm:pt>
    <dgm:pt modelId="{16CF8E5E-7DE4-47A3-94F9-BEE408B351AE}" type="pres">
      <dgm:prSet presAssocID="{EE54BEBA-DCB1-4441-B65A-3E9C326302BD}" presName="sibTrans" presStyleLbl="node1" presStyleIdx="1" presStyleCnt="9"/>
      <dgm:spPr/>
      <dgm:t>
        <a:bodyPr/>
        <a:lstStyle/>
        <a:p>
          <a:endParaRPr lang="en-US"/>
        </a:p>
      </dgm:t>
    </dgm:pt>
    <dgm:pt modelId="{58138EC3-FD2A-4F1B-8C72-F4436C8CFDDB}" type="pres">
      <dgm:prSet presAssocID="{9F6B232C-6949-4F2B-813E-1B3BAA865EBC}" presName="dummy" presStyleCnt="0"/>
      <dgm:spPr/>
    </dgm:pt>
    <dgm:pt modelId="{C6C334D3-CBB6-4D6F-89CD-7C8967B1AC7E}" type="pres">
      <dgm:prSet presAssocID="{9F6B232C-6949-4F2B-813E-1B3BAA865EBC}" presName="node" presStyleLbl="revTx" presStyleIdx="2" presStyleCnt="9">
        <dgm:presLayoutVars>
          <dgm:bulletEnabled val="1"/>
        </dgm:presLayoutVars>
      </dgm:prSet>
      <dgm:spPr/>
      <dgm:t>
        <a:bodyPr/>
        <a:lstStyle/>
        <a:p>
          <a:endParaRPr lang="en-US"/>
        </a:p>
      </dgm:t>
    </dgm:pt>
    <dgm:pt modelId="{881DD6F4-4931-4FA3-A031-8FC444F31872}" type="pres">
      <dgm:prSet presAssocID="{7810A106-BEC7-4ECD-B590-4250BEB2E70A}" presName="sibTrans" presStyleLbl="node1" presStyleIdx="2" presStyleCnt="9"/>
      <dgm:spPr/>
      <dgm:t>
        <a:bodyPr/>
        <a:lstStyle/>
        <a:p>
          <a:endParaRPr lang="en-US"/>
        </a:p>
      </dgm:t>
    </dgm:pt>
    <dgm:pt modelId="{438FF970-193F-4870-B0DB-C8D22150730A}" type="pres">
      <dgm:prSet presAssocID="{0B401161-DD19-46E6-ABEE-C5656E687860}" presName="dummy" presStyleCnt="0"/>
      <dgm:spPr/>
    </dgm:pt>
    <dgm:pt modelId="{8D410559-49CB-4D5F-A488-2981869E116A}" type="pres">
      <dgm:prSet presAssocID="{0B401161-DD19-46E6-ABEE-C5656E687860}" presName="node" presStyleLbl="revTx" presStyleIdx="3" presStyleCnt="9">
        <dgm:presLayoutVars>
          <dgm:bulletEnabled val="1"/>
        </dgm:presLayoutVars>
      </dgm:prSet>
      <dgm:spPr/>
      <dgm:t>
        <a:bodyPr/>
        <a:lstStyle/>
        <a:p>
          <a:endParaRPr lang="en-US"/>
        </a:p>
      </dgm:t>
    </dgm:pt>
    <dgm:pt modelId="{DF30D191-E05C-45B9-9A75-F7C90E960622}" type="pres">
      <dgm:prSet presAssocID="{5E69FCAB-2DF7-4D74-8548-FCA5AE48D36E}" presName="sibTrans" presStyleLbl="node1" presStyleIdx="3" presStyleCnt="9"/>
      <dgm:spPr/>
      <dgm:t>
        <a:bodyPr/>
        <a:lstStyle/>
        <a:p>
          <a:endParaRPr lang="en-US"/>
        </a:p>
      </dgm:t>
    </dgm:pt>
    <dgm:pt modelId="{6F321A6E-162D-41EF-B722-A860B6DDD6AD}" type="pres">
      <dgm:prSet presAssocID="{E173EB62-4B9A-46BB-AB83-FA0A2B360149}" presName="dummy" presStyleCnt="0"/>
      <dgm:spPr/>
    </dgm:pt>
    <dgm:pt modelId="{08B90D4A-F5E9-4A79-A6DE-5839B5F9BFB4}" type="pres">
      <dgm:prSet presAssocID="{E173EB62-4B9A-46BB-AB83-FA0A2B360149}" presName="node" presStyleLbl="revTx" presStyleIdx="4" presStyleCnt="9" custScaleX="156217" custRadScaleRad="86834">
        <dgm:presLayoutVars>
          <dgm:bulletEnabled val="1"/>
        </dgm:presLayoutVars>
      </dgm:prSet>
      <dgm:spPr/>
      <dgm:t>
        <a:bodyPr/>
        <a:lstStyle/>
        <a:p>
          <a:endParaRPr lang="en-US"/>
        </a:p>
      </dgm:t>
    </dgm:pt>
    <dgm:pt modelId="{35CC20B3-FE74-4816-AFC7-E89C7A13FA4C}" type="pres">
      <dgm:prSet presAssocID="{9A60AF13-73C5-4032-9EAE-EA895CDA28A7}" presName="sibTrans" presStyleLbl="node1" presStyleIdx="4" presStyleCnt="9"/>
      <dgm:spPr/>
      <dgm:t>
        <a:bodyPr/>
        <a:lstStyle/>
        <a:p>
          <a:endParaRPr lang="en-US"/>
        </a:p>
      </dgm:t>
    </dgm:pt>
    <dgm:pt modelId="{23CA026B-7FF8-48F3-BBA9-D7EC0DAE281A}" type="pres">
      <dgm:prSet presAssocID="{21ABF4E7-0635-45A8-BC8D-6A0293F97805}" presName="dummy" presStyleCnt="0"/>
      <dgm:spPr/>
    </dgm:pt>
    <dgm:pt modelId="{AFB7C3D9-54C2-4202-BDC9-25B6ADDE8DD5}" type="pres">
      <dgm:prSet presAssocID="{21ABF4E7-0635-45A8-BC8D-6A0293F97805}" presName="node" presStyleLbl="revTx" presStyleIdx="5" presStyleCnt="9">
        <dgm:presLayoutVars>
          <dgm:bulletEnabled val="1"/>
        </dgm:presLayoutVars>
      </dgm:prSet>
      <dgm:spPr/>
      <dgm:t>
        <a:bodyPr/>
        <a:lstStyle/>
        <a:p>
          <a:endParaRPr lang="en-US"/>
        </a:p>
      </dgm:t>
    </dgm:pt>
    <dgm:pt modelId="{8B855DAE-74A3-47A2-9D62-770DF23EAA5A}" type="pres">
      <dgm:prSet presAssocID="{4C422742-7DD6-4B6C-ADFF-9E409D3E23F7}" presName="sibTrans" presStyleLbl="node1" presStyleIdx="5" presStyleCnt="9"/>
      <dgm:spPr/>
      <dgm:t>
        <a:bodyPr/>
        <a:lstStyle/>
        <a:p>
          <a:endParaRPr lang="en-US"/>
        </a:p>
      </dgm:t>
    </dgm:pt>
    <dgm:pt modelId="{91060818-096B-4934-89D2-9F2D47890CF9}" type="pres">
      <dgm:prSet presAssocID="{26480F87-F3CA-4072-BB9D-2FE09358CC90}" presName="dummy" presStyleCnt="0"/>
      <dgm:spPr/>
    </dgm:pt>
    <dgm:pt modelId="{C34B32E0-CDE6-4BC7-88CC-A4E76DBB6EA4}" type="pres">
      <dgm:prSet presAssocID="{26480F87-F3CA-4072-BB9D-2FE09358CC90}" presName="node" presStyleLbl="revTx" presStyleIdx="6" presStyleCnt="9">
        <dgm:presLayoutVars>
          <dgm:bulletEnabled val="1"/>
        </dgm:presLayoutVars>
      </dgm:prSet>
      <dgm:spPr/>
      <dgm:t>
        <a:bodyPr/>
        <a:lstStyle/>
        <a:p>
          <a:endParaRPr lang="en-US"/>
        </a:p>
      </dgm:t>
    </dgm:pt>
    <dgm:pt modelId="{83BAA5A3-1C1F-41F0-BEAE-07026A402053}" type="pres">
      <dgm:prSet presAssocID="{38711FB5-F258-437E-946E-8A7484BA62B6}" presName="sibTrans" presStyleLbl="node1" presStyleIdx="6" presStyleCnt="9" custLinFactNeighborX="2386" custLinFactNeighborY="3042"/>
      <dgm:spPr/>
      <dgm:t>
        <a:bodyPr/>
        <a:lstStyle/>
        <a:p>
          <a:endParaRPr lang="en-US"/>
        </a:p>
      </dgm:t>
    </dgm:pt>
    <dgm:pt modelId="{02F1D543-7767-4D23-8B5E-CA29DB58DFE4}" type="pres">
      <dgm:prSet presAssocID="{D151D9FC-50C9-4CB4-9CC8-62B18185C4DD}" presName="dummy" presStyleCnt="0"/>
      <dgm:spPr/>
    </dgm:pt>
    <dgm:pt modelId="{4856962D-04BD-4DC7-8CA4-ECAF22AD16E6}" type="pres">
      <dgm:prSet presAssocID="{D151D9FC-50C9-4CB4-9CC8-62B18185C4DD}" presName="node" presStyleLbl="revTx" presStyleIdx="7" presStyleCnt="9" custScaleX="162933" custRadScaleRad="113237" custRadScaleInc="-55705">
        <dgm:presLayoutVars>
          <dgm:bulletEnabled val="1"/>
        </dgm:presLayoutVars>
      </dgm:prSet>
      <dgm:spPr/>
      <dgm:t>
        <a:bodyPr/>
        <a:lstStyle/>
        <a:p>
          <a:endParaRPr lang="en-US"/>
        </a:p>
      </dgm:t>
    </dgm:pt>
    <dgm:pt modelId="{E5027D1D-A688-4CE1-92C8-70C512B73C0B}" type="pres">
      <dgm:prSet presAssocID="{73272F78-30CF-4323-AB56-E39ED69D706C}" presName="sibTrans" presStyleLbl="node1" presStyleIdx="7" presStyleCnt="9" custLinFactNeighborX="-3201" custLinFactNeighborY="-5287"/>
      <dgm:spPr/>
      <dgm:t>
        <a:bodyPr/>
        <a:lstStyle/>
        <a:p>
          <a:endParaRPr lang="en-US"/>
        </a:p>
      </dgm:t>
    </dgm:pt>
    <dgm:pt modelId="{EE0792E7-4BF5-49CB-A323-556BC56D5754}" type="pres">
      <dgm:prSet presAssocID="{3CD0D711-3740-4328-A11F-1012395F50D1}" presName="dummy" presStyleCnt="0"/>
      <dgm:spPr/>
    </dgm:pt>
    <dgm:pt modelId="{19EBCF09-874A-48CD-B9F3-7DD56E03BFB6}" type="pres">
      <dgm:prSet presAssocID="{3CD0D711-3740-4328-A11F-1012395F50D1}" presName="node" presStyleLbl="revTx" presStyleIdx="8" presStyleCnt="9" custRadScaleRad="100889" custRadScaleInc="-10080">
        <dgm:presLayoutVars>
          <dgm:bulletEnabled val="1"/>
        </dgm:presLayoutVars>
      </dgm:prSet>
      <dgm:spPr/>
      <dgm:t>
        <a:bodyPr/>
        <a:lstStyle/>
        <a:p>
          <a:endParaRPr lang="en-US"/>
        </a:p>
      </dgm:t>
    </dgm:pt>
    <dgm:pt modelId="{80D12B66-9D9F-4AE3-B1E4-EB6DD2526B7D}" type="pres">
      <dgm:prSet presAssocID="{7E739862-3A15-4323-B118-1A73F9210B9C}" presName="sibTrans" presStyleLbl="node1" presStyleIdx="8" presStyleCnt="9" custLinFactNeighborX="577" custLinFactNeighborY="114"/>
      <dgm:spPr/>
      <dgm:t>
        <a:bodyPr/>
        <a:lstStyle/>
        <a:p>
          <a:endParaRPr lang="en-US"/>
        </a:p>
      </dgm:t>
    </dgm:pt>
  </dgm:ptLst>
  <dgm:cxnLst>
    <dgm:cxn modelId="{251510C0-ED51-4545-8162-CEC54963B45C}" srcId="{B45F3B40-4202-4C0C-A65B-CD8DB671A24B}" destId="{B0132EBD-055B-4EC3-A603-A35A19985DFF}" srcOrd="0" destOrd="0" parTransId="{27C532CA-F04F-48B0-9007-0517CD29E854}" sibTransId="{33B2B38C-ED70-489E-9760-951697CAB5C0}"/>
    <dgm:cxn modelId="{53A7C108-DB39-441A-976B-33B20E04B9D3}" srcId="{B45F3B40-4202-4C0C-A65B-CD8DB671A24B}" destId="{26480F87-F3CA-4072-BB9D-2FE09358CC90}" srcOrd="6" destOrd="0" parTransId="{F012E4CB-9595-4E91-BD0D-A4EB69BCF799}" sibTransId="{38711FB5-F258-437E-946E-8A7484BA62B6}"/>
    <dgm:cxn modelId="{E4180851-598D-45CC-8D06-DC11EBCC9B60}" type="presOf" srcId="{0B401161-DD19-46E6-ABEE-C5656E687860}" destId="{8D410559-49CB-4D5F-A488-2981869E116A}" srcOrd="0" destOrd="0" presId="urn:microsoft.com/office/officeart/2005/8/layout/cycle1"/>
    <dgm:cxn modelId="{CBCB7703-F005-4054-8168-FC2E707303A7}" type="presOf" srcId="{26480F87-F3CA-4072-BB9D-2FE09358CC90}" destId="{C34B32E0-CDE6-4BC7-88CC-A4E76DBB6EA4}" srcOrd="0" destOrd="0" presId="urn:microsoft.com/office/officeart/2005/8/layout/cycle1"/>
    <dgm:cxn modelId="{5667954D-AB97-4549-BD60-034BB87218C6}" type="presOf" srcId="{38711FB5-F258-437E-946E-8A7484BA62B6}" destId="{83BAA5A3-1C1F-41F0-BEAE-07026A402053}" srcOrd="0" destOrd="0" presId="urn:microsoft.com/office/officeart/2005/8/layout/cycle1"/>
    <dgm:cxn modelId="{23DBA408-C14A-4A19-8DC5-0C8AD4A2347A}" srcId="{B45F3B40-4202-4C0C-A65B-CD8DB671A24B}" destId="{0B401161-DD19-46E6-ABEE-C5656E687860}" srcOrd="3" destOrd="0" parTransId="{2E7A4693-AAD7-4EC5-885B-4AEB9CE1150E}" sibTransId="{5E69FCAB-2DF7-4D74-8548-FCA5AE48D36E}"/>
    <dgm:cxn modelId="{1115C2EF-50B7-48E2-95BB-4590FD66B365}" type="presOf" srcId="{73272F78-30CF-4323-AB56-E39ED69D706C}" destId="{E5027D1D-A688-4CE1-92C8-70C512B73C0B}" srcOrd="0" destOrd="0" presId="urn:microsoft.com/office/officeart/2005/8/layout/cycle1"/>
    <dgm:cxn modelId="{7579DCEA-B19F-4664-9934-724CB85528D2}" type="presOf" srcId="{33B2B38C-ED70-489E-9760-951697CAB5C0}" destId="{412D06E7-1D8A-48C2-A887-8E4E51EBCB2D}" srcOrd="0" destOrd="0" presId="urn:microsoft.com/office/officeart/2005/8/layout/cycle1"/>
    <dgm:cxn modelId="{454A044D-A703-439C-B424-705F6C3F3DC9}" srcId="{B45F3B40-4202-4C0C-A65B-CD8DB671A24B}" destId="{3CD0D711-3740-4328-A11F-1012395F50D1}" srcOrd="8" destOrd="0" parTransId="{CE126DC5-E35A-453F-BBB6-1E22D492300E}" sibTransId="{7E739862-3A15-4323-B118-1A73F9210B9C}"/>
    <dgm:cxn modelId="{94DD2911-DDAD-443B-AAE1-25D298CA8727}" type="presOf" srcId="{7810A106-BEC7-4ECD-B590-4250BEB2E70A}" destId="{881DD6F4-4931-4FA3-A031-8FC444F31872}" srcOrd="0" destOrd="0" presId="urn:microsoft.com/office/officeart/2005/8/layout/cycle1"/>
    <dgm:cxn modelId="{67DC33C9-5190-4F87-A3E8-3BF00D033651}" type="presOf" srcId="{B45F3B40-4202-4C0C-A65B-CD8DB671A24B}" destId="{86F9552C-9EAA-4851-958E-693C394C1100}" srcOrd="0" destOrd="0" presId="urn:microsoft.com/office/officeart/2005/8/layout/cycle1"/>
    <dgm:cxn modelId="{D7711171-922D-44FC-A6F9-AC70CED17BB9}" type="presOf" srcId="{50AA9B2E-6CB9-43A2-A35F-E778C6B91C63}" destId="{8325975E-486B-433C-8FFE-1C887157BE1D}" srcOrd="0" destOrd="0" presId="urn:microsoft.com/office/officeart/2005/8/layout/cycle1"/>
    <dgm:cxn modelId="{23FE5DEE-3155-4EFE-9B4D-5160C0F88C69}" srcId="{B45F3B40-4202-4C0C-A65B-CD8DB671A24B}" destId="{D151D9FC-50C9-4CB4-9CC8-62B18185C4DD}" srcOrd="7" destOrd="0" parTransId="{1A4FDD87-CEEF-47BF-96FC-353704FDD96B}" sibTransId="{73272F78-30CF-4323-AB56-E39ED69D706C}"/>
    <dgm:cxn modelId="{54832B30-D981-4936-B255-1EFDA435E99C}" srcId="{B45F3B40-4202-4C0C-A65B-CD8DB671A24B}" destId="{50AA9B2E-6CB9-43A2-A35F-E778C6B91C63}" srcOrd="1" destOrd="0" parTransId="{E7B6153B-7AA6-4E37-87DE-77AA96720AA8}" sibTransId="{EE54BEBA-DCB1-4441-B65A-3E9C326302BD}"/>
    <dgm:cxn modelId="{95A64036-760E-4B4E-AA02-9AAB491A11E6}" type="presOf" srcId="{E173EB62-4B9A-46BB-AB83-FA0A2B360149}" destId="{08B90D4A-F5E9-4A79-A6DE-5839B5F9BFB4}" srcOrd="0" destOrd="0" presId="urn:microsoft.com/office/officeart/2005/8/layout/cycle1"/>
    <dgm:cxn modelId="{750A8246-D318-4F63-B7E5-52962708B2E9}" type="presOf" srcId="{B0132EBD-055B-4EC3-A603-A35A19985DFF}" destId="{6072980A-E97B-4E6B-A634-599D87910EC8}" srcOrd="0" destOrd="0" presId="urn:microsoft.com/office/officeart/2005/8/layout/cycle1"/>
    <dgm:cxn modelId="{C5090B33-19C3-4F45-BF1C-5F23C86AA054}" type="presOf" srcId="{9F6B232C-6949-4F2B-813E-1B3BAA865EBC}" destId="{C6C334D3-CBB6-4D6F-89CD-7C8967B1AC7E}" srcOrd="0" destOrd="0" presId="urn:microsoft.com/office/officeart/2005/8/layout/cycle1"/>
    <dgm:cxn modelId="{A1774785-6A3D-45C5-A3C3-C3074BB53FAA}" type="presOf" srcId="{5E69FCAB-2DF7-4D74-8548-FCA5AE48D36E}" destId="{DF30D191-E05C-45B9-9A75-F7C90E960622}" srcOrd="0" destOrd="0" presId="urn:microsoft.com/office/officeart/2005/8/layout/cycle1"/>
    <dgm:cxn modelId="{47104B5F-57B9-42EC-9623-74EC2346F579}" srcId="{B45F3B40-4202-4C0C-A65B-CD8DB671A24B}" destId="{21ABF4E7-0635-45A8-BC8D-6A0293F97805}" srcOrd="5" destOrd="0" parTransId="{D328CCD6-5CFB-42DD-BF7E-5B169C9E1820}" sibTransId="{4C422742-7DD6-4B6C-ADFF-9E409D3E23F7}"/>
    <dgm:cxn modelId="{4E1EAAC8-8534-4037-A15C-D70683721A1D}" srcId="{B45F3B40-4202-4C0C-A65B-CD8DB671A24B}" destId="{9F6B232C-6949-4F2B-813E-1B3BAA865EBC}" srcOrd="2" destOrd="0" parTransId="{10297F25-8100-42E5-A052-C6178C4F8741}" sibTransId="{7810A106-BEC7-4ECD-B590-4250BEB2E70A}"/>
    <dgm:cxn modelId="{0C7DF879-C496-4283-813B-5F44C482E912}" type="presOf" srcId="{7E739862-3A15-4323-B118-1A73F9210B9C}" destId="{80D12B66-9D9F-4AE3-B1E4-EB6DD2526B7D}" srcOrd="0" destOrd="0" presId="urn:microsoft.com/office/officeart/2005/8/layout/cycle1"/>
    <dgm:cxn modelId="{1B337B0D-E731-4020-B1E3-80E59228205A}" srcId="{B45F3B40-4202-4C0C-A65B-CD8DB671A24B}" destId="{E173EB62-4B9A-46BB-AB83-FA0A2B360149}" srcOrd="4" destOrd="0" parTransId="{E74C2EB5-B329-4841-9173-E086907C2AC3}" sibTransId="{9A60AF13-73C5-4032-9EAE-EA895CDA28A7}"/>
    <dgm:cxn modelId="{A238A329-988E-4357-B882-EB0E3762AE6D}" type="presOf" srcId="{21ABF4E7-0635-45A8-BC8D-6A0293F97805}" destId="{AFB7C3D9-54C2-4202-BDC9-25B6ADDE8DD5}" srcOrd="0" destOrd="0" presId="urn:microsoft.com/office/officeart/2005/8/layout/cycle1"/>
    <dgm:cxn modelId="{325B4BDA-ACDB-4538-A014-D0A6E53FFA4F}" type="presOf" srcId="{9A60AF13-73C5-4032-9EAE-EA895CDA28A7}" destId="{35CC20B3-FE74-4816-AFC7-E89C7A13FA4C}" srcOrd="0" destOrd="0" presId="urn:microsoft.com/office/officeart/2005/8/layout/cycle1"/>
    <dgm:cxn modelId="{73B42227-A00B-44E7-B53A-C8D95F1B24E6}" type="presOf" srcId="{D151D9FC-50C9-4CB4-9CC8-62B18185C4DD}" destId="{4856962D-04BD-4DC7-8CA4-ECAF22AD16E6}" srcOrd="0" destOrd="0" presId="urn:microsoft.com/office/officeart/2005/8/layout/cycle1"/>
    <dgm:cxn modelId="{50203DA0-1B78-4291-9CAD-9D8318441879}" type="presOf" srcId="{3CD0D711-3740-4328-A11F-1012395F50D1}" destId="{19EBCF09-874A-48CD-B9F3-7DD56E03BFB6}" srcOrd="0" destOrd="0" presId="urn:microsoft.com/office/officeart/2005/8/layout/cycle1"/>
    <dgm:cxn modelId="{ABAE5DF9-0C43-4060-B196-BACCA62CA415}" type="presOf" srcId="{EE54BEBA-DCB1-4441-B65A-3E9C326302BD}" destId="{16CF8E5E-7DE4-47A3-94F9-BEE408B351AE}" srcOrd="0" destOrd="0" presId="urn:microsoft.com/office/officeart/2005/8/layout/cycle1"/>
    <dgm:cxn modelId="{D29912E9-B7D8-4CF9-8DD9-CCBED5886F75}" type="presOf" srcId="{4C422742-7DD6-4B6C-ADFF-9E409D3E23F7}" destId="{8B855DAE-74A3-47A2-9D62-770DF23EAA5A}" srcOrd="0" destOrd="0" presId="urn:microsoft.com/office/officeart/2005/8/layout/cycle1"/>
    <dgm:cxn modelId="{A913A1D6-2535-41FC-B08D-96D6E98EFC4D}" type="presParOf" srcId="{86F9552C-9EAA-4851-958E-693C394C1100}" destId="{EA084CA8-86A7-4916-8F8E-FE5C5D3EABC7}" srcOrd="0" destOrd="0" presId="urn:microsoft.com/office/officeart/2005/8/layout/cycle1"/>
    <dgm:cxn modelId="{6743D4E7-9083-43A8-AE94-2D49936E078B}" type="presParOf" srcId="{86F9552C-9EAA-4851-958E-693C394C1100}" destId="{6072980A-E97B-4E6B-A634-599D87910EC8}" srcOrd="1" destOrd="0" presId="urn:microsoft.com/office/officeart/2005/8/layout/cycle1"/>
    <dgm:cxn modelId="{B698A767-0AAC-4618-84CF-33DA98134D20}" type="presParOf" srcId="{86F9552C-9EAA-4851-958E-693C394C1100}" destId="{412D06E7-1D8A-48C2-A887-8E4E51EBCB2D}" srcOrd="2" destOrd="0" presId="urn:microsoft.com/office/officeart/2005/8/layout/cycle1"/>
    <dgm:cxn modelId="{3C841A6C-9653-4872-B5E8-09F90B574BC9}" type="presParOf" srcId="{86F9552C-9EAA-4851-958E-693C394C1100}" destId="{FA0D311D-EF6B-4979-949A-94474EDCFA37}" srcOrd="3" destOrd="0" presId="urn:microsoft.com/office/officeart/2005/8/layout/cycle1"/>
    <dgm:cxn modelId="{06E0DEB9-FFF1-4038-93B1-83E40828C560}" type="presParOf" srcId="{86F9552C-9EAA-4851-958E-693C394C1100}" destId="{8325975E-486B-433C-8FFE-1C887157BE1D}" srcOrd="4" destOrd="0" presId="urn:microsoft.com/office/officeart/2005/8/layout/cycle1"/>
    <dgm:cxn modelId="{E2124B6B-62C4-460A-A00B-E1C4EC5F453B}" type="presParOf" srcId="{86F9552C-9EAA-4851-958E-693C394C1100}" destId="{16CF8E5E-7DE4-47A3-94F9-BEE408B351AE}" srcOrd="5" destOrd="0" presId="urn:microsoft.com/office/officeart/2005/8/layout/cycle1"/>
    <dgm:cxn modelId="{63E1781E-B077-4EFD-B287-26B3ED4BA78E}" type="presParOf" srcId="{86F9552C-9EAA-4851-958E-693C394C1100}" destId="{58138EC3-FD2A-4F1B-8C72-F4436C8CFDDB}" srcOrd="6" destOrd="0" presId="urn:microsoft.com/office/officeart/2005/8/layout/cycle1"/>
    <dgm:cxn modelId="{DCB87CD0-5231-4A16-9BF9-87606856C6A2}" type="presParOf" srcId="{86F9552C-9EAA-4851-958E-693C394C1100}" destId="{C6C334D3-CBB6-4D6F-89CD-7C8967B1AC7E}" srcOrd="7" destOrd="0" presId="urn:microsoft.com/office/officeart/2005/8/layout/cycle1"/>
    <dgm:cxn modelId="{4108A260-6B00-42D7-A22D-6FA5BF376A9B}" type="presParOf" srcId="{86F9552C-9EAA-4851-958E-693C394C1100}" destId="{881DD6F4-4931-4FA3-A031-8FC444F31872}" srcOrd="8" destOrd="0" presId="urn:microsoft.com/office/officeart/2005/8/layout/cycle1"/>
    <dgm:cxn modelId="{358B8CD0-5C52-42FE-B360-BFB238E6A45D}" type="presParOf" srcId="{86F9552C-9EAA-4851-958E-693C394C1100}" destId="{438FF970-193F-4870-B0DB-C8D22150730A}" srcOrd="9" destOrd="0" presId="urn:microsoft.com/office/officeart/2005/8/layout/cycle1"/>
    <dgm:cxn modelId="{E02E6FDF-67E0-4396-85E3-73760658BA8C}" type="presParOf" srcId="{86F9552C-9EAA-4851-958E-693C394C1100}" destId="{8D410559-49CB-4D5F-A488-2981869E116A}" srcOrd="10" destOrd="0" presId="urn:microsoft.com/office/officeart/2005/8/layout/cycle1"/>
    <dgm:cxn modelId="{65C94D85-D7E1-46F4-8B92-FC0CA4FE790C}" type="presParOf" srcId="{86F9552C-9EAA-4851-958E-693C394C1100}" destId="{DF30D191-E05C-45B9-9A75-F7C90E960622}" srcOrd="11" destOrd="0" presId="urn:microsoft.com/office/officeart/2005/8/layout/cycle1"/>
    <dgm:cxn modelId="{FC3F04E1-4701-4D78-ADDD-6C31FF64024C}" type="presParOf" srcId="{86F9552C-9EAA-4851-958E-693C394C1100}" destId="{6F321A6E-162D-41EF-B722-A860B6DDD6AD}" srcOrd="12" destOrd="0" presId="urn:microsoft.com/office/officeart/2005/8/layout/cycle1"/>
    <dgm:cxn modelId="{B9E8F1BE-16E6-45BD-961E-5A9E6884FAD8}" type="presParOf" srcId="{86F9552C-9EAA-4851-958E-693C394C1100}" destId="{08B90D4A-F5E9-4A79-A6DE-5839B5F9BFB4}" srcOrd="13" destOrd="0" presId="urn:microsoft.com/office/officeart/2005/8/layout/cycle1"/>
    <dgm:cxn modelId="{442DA96E-6005-42EB-A091-F3274ACCB773}" type="presParOf" srcId="{86F9552C-9EAA-4851-958E-693C394C1100}" destId="{35CC20B3-FE74-4816-AFC7-E89C7A13FA4C}" srcOrd="14" destOrd="0" presId="urn:microsoft.com/office/officeart/2005/8/layout/cycle1"/>
    <dgm:cxn modelId="{2437CF92-2F21-4CBB-A956-4F21A58D6112}" type="presParOf" srcId="{86F9552C-9EAA-4851-958E-693C394C1100}" destId="{23CA026B-7FF8-48F3-BBA9-D7EC0DAE281A}" srcOrd="15" destOrd="0" presId="urn:microsoft.com/office/officeart/2005/8/layout/cycle1"/>
    <dgm:cxn modelId="{68A9F01F-E2E1-485F-A489-B6BB554EAEDC}" type="presParOf" srcId="{86F9552C-9EAA-4851-958E-693C394C1100}" destId="{AFB7C3D9-54C2-4202-BDC9-25B6ADDE8DD5}" srcOrd="16" destOrd="0" presId="urn:microsoft.com/office/officeart/2005/8/layout/cycle1"/>
    <dgm:cxn modelId="{E6E15188-E75F-4292-A8B0-115739D895F2}" type="presParOf" srcId="{86F9552C-9EAA-4851-958E-693C394C1100}" destId="{8B855DAE-74A3-47A2-9D62-770DF23EAA5A}" srcOrd="17" destOrd="0" presId="urn:microsoft.com/office/officeart/2005/8/layout/cycle1"/>
    <dgm:cxn modelId="{B8E1E1DD-95A5-475A-9B0C-4D7B92D4BE4B}" type="presParOf" srcId="{86F9552C-9EAA-4851-958E-693C394C1100}" destId="{91060818-096B-4934-89D2-9F2D47890CF9}" srcOrd="18" destOrd="0" presId="urn:microsoft.com/office/officeart/2005/8/layout/cycle1"/>
    <dgm:cxn modelId="{A8CE4029-D742-440B-B972-F1F4D443977E}" type="presParOf" srcId="{86F9552C-9EAA-4851-958E-693C394C1100}" destId="{C34B32E0-CDE6-4BC7-88CC-A4E76DBB6EA4}" srcOrd="19" destOrd="0" presId="urn:microsoft.com/office/officeart/2005/8/layout/cycle1"/>
    <dgm:cxn modelId="{5312F791-1D82-4328-9477-34398D093E0C}" type="presParOf" srcId="{86F9552C-9EAA-4851-958E-693C394C1100}" destId="{83BAA5A3-1C1F-41F0-BEAE-07026A402053}" srcOrd="20" destOrd="0" presId="urn:microsoft.com/office/officeart/2005/8/layout/cycle1"/>
    <dgm:cxn modelId="{BC8C21C1-153A-432A-AAAC-E26DAF8DD5F8}" type="presParOf" srcId="{86F9552C-9EAA-4851-958E-693C394C1100}" destId="{02F1D543-7767-4D23-8B5E-CA29DB58DFE4}" srcOrd="21" destOrd="0" presId="urn:microsoft.com/office/officeart/2005/8/layout/cycle1"/>
    <dgm:cxn modelId="{705A83B4-9D45-4C8A-922F-6B8B2568A7D4}" type="presParOf" srcId="{86F9552C-9EAA-4851-958E-693C394C1100}" destId="{4856962D-04BD-4DC7-8CA4-ECAF22AD16E6}" srcOrd="22" destOrd="0" presId="urn:microsoft.com/office/officeart/2005/8/layout/cycle1"/>
    <dgm:cxn modelId="{05A8D5F6-FE79-4233-9185-98621C011847}" type="presParOf" srcId="{86F9552C-9EAA-4851-958E-693C394C1100}" destId="{E5027D1D-A688-4CE1-92C8-70C512B73C0B}" srcOrd="23" destOrd="0" presId="urn:microsoft.com/office/officeart/2005/8/layout/cycle1"/>
    <dgm:cxn modelId="{7C36ED53-4A38-417D-988F-C961875F065D}" type="presParOf" srcId="{86F9552C-9EAA-4851-958E-693C394C1100}" destId="{EE0792E7-4BF5-49CB-A323-556BC56D5754}" srcOrd="24" destOrd="0" presId="urn:microsoft.com/office/officeart/2005/8/layout/cycle1"/>
    <dgm:cxn modelId="{FC492D97-F3C6-4578-8019-27DE20C6FB43}" type="presParOf" srcId="{86F9552C-9EAA-4851-958E-693C394C1100}" destId="{19EBCF09-874A-48CD-B9F3-7DD56E03BFB6}" srcOrd="25" destOrd="0" presId="urn:microsoft.com/office/officeart/2005/8/layout/cycle1"/>
    <dgm:cxn modelId="{C6121BF0-2150-4EFA-A43F-6D3D02FC1BCB}" type="presParOf" srcId="{86F9552C-9EAA-4851-958E-693C394C1100}" destId="{80D12B66-9D9F-4AE3-B1E4-EB6DD2526B7D}" srcOrd="26" destOrd="0" presId="urn:microsoft.com/office/officeart/2005/8/layout/cycle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072980A-E97B-4E6B-A634-599D87910EC8}">
      <dsp:nvSpPr>
        <dsp:cNvPr id="0" name=""/>
        <dsp:cNvSpPr/>
      </dsp:nvSpPr>
      <dsp:spPr>
        <a:xfrm>
          <a:off x="5029202" y="219833"/>
          <a:ext cx="1432953" cy="13041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fr-FR" sz="1600" kern="1200" noProof="0" dirty="0" smtClean="0"/>
            <a:t>L’évaluation/ L’apprentissage/Les prises de décisions</a:t>
          </a:r>
          <a:endParaRPr lang="fr-FR" sz="1600" kern="1200" noProof="0" dirty="0"/>
        </a:p>
      </dsp:txBody>
      <dsp:txXfrm>
        <a:off x="5029202" y="219833"/>
        <a:ext cx="1432953" cy="1304159"/>
      </dsp:txXfrm>
    </dsp:sp>
    <dsp:sp modelId="{412D06E7-1D8A-48C2-A887-8E4E51EBCB2D}">
      <dsp:nvSpPr>
        <dsp:cNvPr id="0" name=""/>
        <dsp:cNvSpPr/>
      </dsp:nvSpPr>
      <dsp:spPr>
        <a:xfrm>
          <a:off x="2600434" y="1075468"/>
          <a:ext cx="6471029" cy="6471029"/>
        </a:xfrm>
        <a:prstGeom prst="circularArrow">
          <a:avLst>
            <a:gd name="adj1" fmla="val 2940"/>
            <a:gd name="adj2" fmla="val 179918"/>
            <a:gd name="adj3" fmla="val 17447629"/>
            <a:gd name="adj4" fmla="val 16915771"/>
            <a:gd name="adj5" fmla="val 3430"/>
          </a:avLst>
        </a:prstGeom>
        <a:solidFill>
          <a:schemeClr val="accent5">
            <a:shade val="50000"/>
            <a:hueOff val="0"/>
            <a:satOff val="0"/>
            <a:lumOff val="0"/>
            <a:alphaOff val="0"/>
          </a:schemeClr>
        </a:solidFill>
        <a:ln w="25400" cap="flat" cmpd="sng" algn="ctr">
          <a:solidFill>
            <a:schemeClr val="lt1">
              <a:hueOff val="0"/>
              <a:satOff val="0"/>
              <a:lumOff val="0"/>
              <a:alphaOff val="0"/>
            </a:schemeClr>
          </a:solidFill>
          <a:prstDash val="solid"/>
        </a:ln>
        <a:effectLst>
          <a:outerShdw blurRad="63500" dist="25400" dir="5400000" rotWithShape="0">
            <a:srgbClr val="000000">
              <a:alpha val="43137"/>
            </a:srgbClr>
          </a:outerShdw>
        </a:effectLst>
      </dsp:spPr>
      <dsp:style>
        <a:lnRef idx="3">
          <a:scrgbClr r="0" g="0" b="0"/>
        </a:lnRef>
        <a:fillRef idx="1">
          <a:scrgbClr r="0" g="0" b="0"/>
        </a:fillRef>
        <a:effectRef idx="1">
          <a:scrgbClr r="0" g="0" b="0"/>
        </a:effectRef>
        <a:fontRef idx="minor">
          <a:schemeClr val="lt1"/>
        </a:fontRef>
      </dsp:style>
    </dsp:sp>
    <dsp:sp modelId="{8325975E-486B-433C-8FFE-1C887157BE1D}">
      <dsp:nvSpPr>
        <dsp:cNvPr id="0" name=""/>
        <dsp:cNvSpPr/>
      </dsp:nvSpPr>
      <dsp:spPr>
        <a:xfrm>
          <a:off x="6720654" y="1539019"/>
          <a:ext cx="1280345" cy="9755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fr-FR" sz="1600" kern="1200" dirty="0" smtClean="0"/>
            <a:t>La planification</a:t>
          </a:r>
          <a:endParaRPr lang="fr-FR" sz="1600" kern="1200" dirty="0"/>
        </a:p>
      </dsp:txBody>
      <dsp:txXfrm>
        <a:off x="6720654" y="1539019"/>
        <a:ext cx="1280345" cy="975568"/>
      </dsp:txXfrm>
    </dsp:sp>
    <dsp:sp modelId="{16CF8E5E-7DE4-47A3-94F9-BEE408B351AE}">
      <dsp:nvSpPr>
        <dsp:cNvPr id="0" name=""/>
        <dsp:cNvSpPr/>
      </dsp:nvSpPr>
      <dsp:spPr>
        <a:xfrm>
          <a:off x="1353791" y="-103040"/>
          <a:ext cx="6471029" cy="6471029"/>
        </a:xfrm>
        <a:prstGeom prst="circularArrow">
          <a:avLst>
            <a:gd name="adj1" fmla="val 2940"/>
            <a:gd name="adj2" fmla="val 179918"/>
            <a:gd name="adj3" fmla="val 190278"/>
            <a:gd name="adj4" fmla="val 20893877"/>
            <a:gd name="adj5" fmla="val 3430"/>
          </a:avLst>
        </a:prstGeom>
        <a:solidFill>
          <a:schemeClr val="accent5">
            <a:shade val="50000"/>
            <a:hueOff val="185849"/>
            <a:satOff val="-10253"/>
            <a:lumOff val="11176"/>
            <a:alphaOff val="0"/>
          </a:schemeClr>
        </a:solidFill>
        <a:ln w="25400" cap="flat" cmpd="sng" algn="ctr">
          <a:solidFill>
            <a:schemeClr val="lt1">
              <a:hueOff val="0"/>
              <a:satOff val="0"/>
              <a:lumOff val="0"/>
              <a:alphaOff val="0"/>
            </a:schemeClr>
          </a:solidFill>
          <a:prstDash val="solid"/>
        </a:ln>
        <a:effectLst>
          <a:outerShdw blurRad="63500" dist="25400" dir="5400000" rotWithShape="0">
            <a:srgbClr val="000000">
              <a:alpha val="43137"/>
            </a:srgbClr>
          </a:outerShdw>
        </a:effectLst>
      </dsp:spPr>
      <dsp:style>
        <a:lnRef idx="3">
          <a:scrgbClr r="0" g="0" b="0"/>
        </a:lnRef>
        <a:fillRef idx="1">
          <a:scrgbClr r="0" g="0" b="0"/>
        </a:fillRef>
        <a:effectRef idx="1">
          <a:scrgbClr r="0" g="0" b="0"/>
        </a:effectRef>
        <a:fontRef idx="minor">
          <a:schemeClr val="lt1"/>
        </a:fontRef>
      </dsp:style>
    </dsp:sp>
    <dsp:sp modelId="{C6C334D3-CBB6-4D6F-89CD-7C8967B1AC7E}">
      <dsp:nvSpPr>
        <dsp:cNvPr id="0" name=""/>
        <dsp:cNvSpPr/>
      </dsp:nvSpPr>
      <dsp:spPr>
        <a:xfrm>
          <a:off x="7067617" y="3458069"/>
          <a:ext cx="975568" cy="9755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fr-FR" sz="1600" kern="1200" noProof="0" smtClean="0"/>
            <a:t>La mise en œuvre</a:t>
          </a:r>
          <a:endParaRPr lang="fr-FR" sz="1600" kern="1200" dirty="0"/>
        </a:p>
      </dsp:txBody>
      <dsp:txXfrm>
        <a:off x="7067617" y="3458069"/>
        <a:ext cx="975568" cy="975568"/>
      </dsp:txXfrm>
    </dsp:sp>
    <dsp:sp modelId="{881DD6F4-4931-4FA3-A031-8FC444F31872}">
      <dsp:nvSpPr>
        <dsp:cNvPr id="0" name=""/>
        <dsp:cNvSpPr/>
      </dsp:nvSpPr>
      <dsp:spPr>
        <a:xfrm>
          <a:off x="1336485" y="184284"/>
          <a:ext cx="6471029" cy="6471029"/>
        </a:xfrm>
        <a:prstGeom prst="circularArrow">
          <a:avLst>
            <a:gd name="adj1" fmla="val 2940"/>
            <a:gd name="adj2" fmla="val 179918"/>
            <a:gd name="adj3" fmla="val 2053938"/>
            <a:gd name="adj4" fmla="val 1173125"/>
            <a:gd name="adj5" fmla="val 3430"/>
          </a:avLst>
        </a:prstGeom>
        <a:solidFill>
          <a:schemeClr val="accent5">
            <a:shade val="50000"/>
            <a:hueOff val="371698"/>
            <a:satOff val="-20505"/>
            <a:lumOff val="22351"/>
            <a:alphaOff val="0"/>
          </a:schemeClr>
        </a:solidFill>
        <a:ln w="25400" cap="flat" cmpd="sng" algn="ctr">
          <a:solidFill>
            <a:schemeClr val="lt1">
              <a:hueOff val="0"/>
              <a:satOff val="0"/>
              <a:lumOff val="0"/>
              <a:alphaOff val="0"/>
            </a:schemeClr>
          </a:solidFill>
          <a:prstDash val="solid"/>
        </a:ln>
        <a:effectLst>
          <a:outerShdw blurRad="63500" dist="25400" dir="5400000" rotWithShape="0">
            <a:srgbClr val="000000">
              <a:alpha val="43137"/>
            </a:srgbClr>
          </a:outerShdw>
        </a:effectLst>
      </dsp:spPr>
      <dsp:style>
        <a:lnRef idx="3">
          <a:scrgbClr r="0" g="0" b="0"/>
        </a:lnRef>
        <a:fillRef idx="1">
          <a:scrgbClr r="0" g="0" b="0"/>
        </a:fillRef>
        <a:effectRef idx="1">
          <a:scrgbClr r="0" g="0" b="0"/>
        </a:effectRef>
        <a:fontRef idx="minor">
          <a:schemeClr val="lt1"/>
        </a:fontRef>
      </dsp:style>
    </dsp:sp>
    <dsp:sp modelId="{8D410559-49CB-4D5F-A488-2981869E116A}">
      <dsp:nvSpPr>
        <dsp:cNvPr id="0" name=""/>
        <dsp:cNvSpPr/>
      </dsp:nvSpPr>
      <dsp:spPr>
        <a:xfrm>
          <a:off x="6031493" y="5252690"/>
          <a:ext cx="975568" cy="9755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fr-FR" sz="1600" kern="1200" smtClean="0"/>
            <a:t>Le suivi </a:t>
          </a:r>
          <a:endParaRPr lang="fr-FR" sz="1600" kern="1200" dirty="0"/>
        </a:p>
      </dsp:txBody>
      <dsp:txXfrm>
        <a:off x="6031493" y="5252690"/>
        <a:ext cx="975568" cy="975568"/>
      </dsp:txXfrm>
    </dsp:sp>
    <dsp:sp modelId="{DF30D191-E05C-45B9-9A75-F7C90E960622}">
      <dsp:nvSpPr>
        <dsp:cNvPr id="0" name=""/>
        <dsp:cNvSpPr/>
      </dsp:nvSpPr>
      <dsp:spPr>
        <a:xfrm>
          <a:off x="3026615" y="-181673"/>
          <a:ext cx="6471029" cy="6471029"/>
        </a:xfrm>
        <a:prstGeom prst="circularArrow">
          <a:avLst>
            <a:gd name="adj1" fmla="val 2940"/>
            <a:gd name="adj2" fmla="val 179918"/>
            <a:gd name="adj3" fmla="val 6290523"/>
            <a:gd name="adj4" fmla="val 5661977"/>
            <a:gd name="adj5" fmla="val 3430"/>
          </a:avLst>
        </a:prstGeom>
        <a:solidFill>
          <a:schemeClr val="accent5">
            <a:shade val="50000"/>
            <a:hueOff val="557548"/>
            <a:satOff val="-30758"/>
            <a:lumOff val="33527"/>
            <a:alphaOff val="0"/>
          </a:schemeClr>
        </a:solidFill>
        <a:ln w="25400" cap="flat" cmpd="sng" algn="ctr">
          <a:solidFill>
            <a:schemeClr val="lt1">
              <a:hueOff val="0"/>
              <a:satOff val="0"/>
              <a:lumOff val="0"/>
              <a:alphaOff val="0"/>
            </a:schemeClr>
          </a:solidFill>
          <a:prstDash val="solid"/>
        </a:ln>
        <a:effectLst>
          <a:outerShdw blurRad="63500" dist="25400" dir="5400000" rotWithShape="0">
            <a:srgbClr val="000000">
              <a:alpha val="43137"/>
            </a:srgbClr>
          </a:outerShdw>
        </a:effectLst>
      </dsp:spPr>
      <dsp:style>
        <a:lnRef idx="3">
          <a:scrgbClr r="0" g="0" b="0"/>
        </a:lnRef>
        <a:fillRef idx="1">
          <a:scrgbClr r="0" g="0" b="0"/>
        </a:fillRef>
        <a:effectRef idx="1">
          <a:scrgbClr r="0" g="0" b="0"/>
        </a:effectRef>
        <a:fontRef idx="minor">
          <a:schemeClr val="lt1"/>
        </a:fontRef>
      </dsp:style>
    </dsp:sp>
    <dsp:sp modelId="{08B90D4A-F5E9-4A79-A6DE-5839B5F9BFB4}">
      <dsp:nvSpPr>
        <dsp:cNvPr id="0" name=""/>
        <dsp:cNvSpPr/>
      </dsp:nvSpPr>
      <dsp:spPr>
        <a:xfrm>
          <a:off x="3809998" y="5562586"/>
          <a:ext cx="1524003" cy="9755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fr-FR" sz="1600" kern="1200" noProof="0" smtClean="0"/>
            <a:t>L’évaluation/ L’apprentissage/ Les prises de décisions/ Les ajustements</a:t>
          </a:r>
          <a:endParaRPr lang="fr-FR" sz="1600" kern="1200" dirty="0"/>
        </a:p>
      </dsp:txBody>
      <dsp:txXfrm>
        <a:off x="3809998" y="5562586"/>
        <a:ext cx="1524003" cy="975568"/>
      </dsp:txXfrm>
    </dsp:sp>
    <dsp:sp modelId="{35CC20B3-FE74-4816-AFC7-E89C7A13FA4C}">
      <dsp:nvSpPr>
        <dsp:cNvPr id="0" name=""/>
        <dsp:cNvSpPr/>
      </dsp:nvSpPr>
      <dsp:spPr>
        <a:xfrm>
          <a:off x="-353645" y="-181673"/>
          <a:ext cx="6471029" cy="6471029"/>
        </a:xfrm>
        <a:prstGeom prst="circularArrow">
          <a:avLst>
            <a:gd name="adj1" fmla="val 2940"/>
            <a:gd name="adj2" fmla="val 179918"/>
            <a:gd name="adj3" fmla="val 4958105"/>
            <a:gd name="adj4" fmla="val 4329559"/>
            <a:gd name="adj5" fmla="val 3430"/>
          </a:avLst>
        </a:prstGeom>
        <a:solidFill>
          <a:schemeClr val="accent5">
            <a:shade val="50000"/>
            <a:hueOff val="743397"/>
            <a:satOff val="-41011"/>
            <a:lumOff val="44702"/>
            <a:alphaOff val="0"/>
          </a:schemeClr>
        </a:solidFill>
        <a:ln w="25400" cap="flat" cmpd="sng" algn="ctr">
          <a:solidFill>
            <a:schemeClr val="lt1">
              <a:hueOff val="0"/>
              <a:satOff val="0"/>
              <a:lumOff val="0"/>
              <a:alphaOff val="0"/>
            </a:schemeClr>
          </a:solidFill>
          <a:prstDash val="solid"/>
        </a:ln>
        <a:effectLst>
          <a:outerShdw blurRad="63500" dist="25400" dir="5400000" rotWithShape="0">
            <a:srgbClr val="000000">
              <a:alpha val="43137"/>
            </a:srgbClr>
          </a:outerShdw>
        </a:effectLst>
      </dsp:spPr>
      <dsp:style>
        <a:lnRef idx="3">
          <a:scrgbClr r="0" g="0" b="0"/>
        </a:lnRef>
        <a:fillRef idx="1">
          <a:scrgbClr r="0" g="0" b="0"/>
        </a:fillRef>
        <a:effectRef idx="1">
          <a:scrgbClr r="0" g="0" b="0"/>
        </a:effectRef>
        <a:fontRef idx="minor">
          <a:schemeClr val="lt1"/>
        </a:fontRef>
      </dsp:style>
    </dsp:sp>
    <dsp:sp modelId="{AFB7C3D9-54C2-4202-BDC9-25B6ADDE8DD5}">
      <dsp:nvSpPr>
        <dsp:cNvPr id="0" name=""/>
        <dsp:cNvSpPr/>
      </dsp:nvSpPr>
      <dsp:spPr>
        <a:xfrm>
          <a:off x="2136938" y="5252690"/>
          <a:ext cx="975568" cy="9755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fr-FR" sz="1600" kern="1200" noProof="0" smtClean="0"/>
            <a:t>La mise en œuvre</a:t>
          </a:r>
          <a:endParaRPr lang="fr-FR" sz="1600" kern="1200" dirty="0"/>
        </a:p>
      </dsp:txBody>
      <dsp:txXfrm>
        <a:off x="2136938" y="5252690"/>
        <a:ext cx="975568" cy="975568"/>
      </dsp:txXfrm>
    </dsp:sp>
    <dsp:sp modelId="{8B855DAE-74A3-47A2-9D62-770DF23EAA5A}">
      <dsp:nvSpPr>
        <dsp:cNvPr id="0" name=""/>
        <dsp:cNvSpPr/>
      </dsp:nvSpPr>
      <dsp:spPr>
        <a:xfrm>
          <a:off x="1336485" y="184284"/>
          <a:ext cx="6471029" cy="6471029"/>
        </a:xfrm>
        <a:prstGeom prst="circularArrow">
          <a:avLst>
            <a:gd name="adj1" fmla="val 2940"/>
            <a:gd name="adj2" fmla="val 179918"/>
            <a:gd name="adj3" fmla="val 9446957"/>
            <a:gd name="adj4" fmla="val 8566144"/>
            <a:gd name="adj5" fmla="val 3430"/>
          </a:avLst>
        </a:prstGeom>
        <a:solidFill>
          <a:schemeClr val="accent5">
            <a:shade val="50000"/>
            <a:hueOff val="743397"/>
            <a:satOff val="-41011"/>
            <a:lumOff val="44702"/>
            <a:alphaOff val="0"/>
          </a:schemeClr>
        </a:solidFill>
        <a:ln w="25400" cap="flat" cmpd="sng" algn="ctr">
          <a:solidFill>
            <a:schemeClr val="lt1">
              <a:hueOff val="0"/>
              <a:satOff val="0"/>
              <a:lumOff val="0"/>
              <a:alphaOff val="0"/>
            </a:schemeClr>
          </a:solidFill>
          <a:prstDash val="solid"/>
        </a:ln>
        <a:effectLst>
          <a:outerShdw blurRad="63500" dist="25400" dir="5400000" rotWithShape="0">
            <a:srgbClr val="000000">
              <a:alpha val="43137"/>
            </a:srgbClr>
          </a:outerShdw>
        </a:effectLst>
      </dsp:spPr>
      <dsp:style>
        <a:lnRef idx="3">
          <a:scrgbClr r="0" g="0" b="0"/>
        </a:lnRef>
        <a:fillRef idx="1">
          <a:scrgbClr r="0" g="0" b="0"/>
        </a:fillRef>
        <a:effectRef idx="1">
          <a:scrgbClr r="0" g="0" b="0"/>
        </a:effectRef>
        <a:fontRef idx="minor">
          <a:schemeClr val="lt1"/>
        </a:fontRef>
      </dsp:style>
    </dsp:sp>
    <dsp:sp modelId="{C34B32E0-CDE6-4BC7-88CC-A4E76DBB6EA4}">
      <dsp:nvSpPr>
        <dsp:cNvPr id="0" name=""/>
        <dsp:cNvSpPr/>
      </dsp:nvSpPr>
      <dsp:spPr>
        <a:xfrm>
          <a:off x="1100813" y="3458069"/>
          <a:ext cx="975568" cy="9755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fr-FR" sz="1600" kern="1200" smtClean="0"/>
            <a:t>Le suivi </a:t>
          </a:r>
          <a:endParaRPr lang="fr-FR" sz="1600" kern="1200" dirty="0"/>
        </a:p>
      </dsp:txBody>
      <dsp:txXfrm>
        <a:off x="1100813" y="3458069"/>
        <a:ext cx="975568" cy="975568"/>
      </dsp:txXfrm>
    </dsp:sp>
    <dsp:sp modelId="{83BAA5A3-1C1F-41F0-BEAE-07026A402053}">
      <dsp:nvSpPr>
        <dsp:cNvPr id="0" name=""/>
        <dsp:cNvSpPr/>
      </dsp:nvSpPr>
      <dsp:spPr>
        <a:xfrm>
          <a:off x="1142305" y="-991898"/>
          <a:ext cx="6471029" cy="6471029"/>
        </a:xfrm>
        <a:prstGeom prst="circularArrow">
          <a:avLst>
            <a:gd name="adj1" fmla="val 2940"/>
            <a:gd name="adj2" fmla="val 179918"/>
            <a:gd name="adj3" fmla="val 9999360"/>
            <a:gd name="adj4" fmla="val 9134029"/>
            <a:gd name="adj5" fmla="val 3430"/>
          </a:avLst>
        </a:prstGeom>
        <a:solidFill>
          <a:schemeClr val="accent5">
            <a:shade val="50000"/>
            <a:hueOff val="557548"/>
            <a:satOff val="-30758"/>
            <a:lumOff val="33527"/>
            <a:alphaOff val="0"/>
          </a:schemeClr>
        </a:solidFill>
        <a:ln w="25400" cap="flat" cmpd="sng" algn="ctr">
          <a:solidFill>
            <a:schemeClr val="lt1">
              <a:hueOff val="0"/>
              <a:satOff val="0"/>
              <a:lumOff val="0"/>
              <a:alphaOff val="0"/>
            </a:schemeClr>
          </a:solidFill>
          <a:prstDash val="solid"/>
        </a:ln>
        <a:effectLst>
          <a:outerShdw blurRad="63500" dist="25400" dir="5400000" rotWithShape="0">
            <a:srgbClr val="000000">
              <a:alpha val="43137"/>
            </a:srgbClr>
          </a:outerShdw>
        </a:effectLst>
      </dsp:spPr>
      <dsp:style>
        <a:lnRef idx="3">
          <a:scrgbClr r="0" g="0" b="0"/>
        </a:lnRef>
        <a:fillRef idx="1">
          <a:scrgbClr r="0" g="0" b="0"/>
        </a:fillRef>
        <a:effectRef idx="1">
          <a:scrgbClr r="0" g="0" b="0"/>
        </a:effectRef>
        <a:fontRef idx="minor">
          <a:schemeClr val="lt1"/>
        </a:fontRef>
      </dsp:style>
    </dsp:sp>
    <dsp:sp modelId="{4856962D-04BD-4DC7-8CA4-ECAF22AD16E6}">
      <dsp:nvSpPr>
        <dsp:cNvPr id="0" name=""/>
        <dsp:cNvSpPr/>
      </dsp:nvSpPr>
      <dsp:spPr>
        <a:xfrm>
          <a:off x="609601" y="1615227"/>
          <a:ext cx="1589522" cy="9755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fr-FR" sz="1600" kern="1200" dirty="0" smtClean="0"/>
            <a:t>Réfléchir/ </a:t>
          </a:r>
          <a:r>
            <a:rPr lang="fr-FR" sz="1600" kern="1200" noProof="0" dirty="0" smtClean="0"/>
            <a:t>L’apprentissage/ Les prises de décisions/ Les ajustements</a:t>
          </a:r>
          <a:endParaRPr lang="fr-FR" sz="1600" kern="1200" dirty="0"/>
        </a:p>
      </dsp:txBody>
      <dsp:txXfrm>
        <a:off x="609601" y="1615227"/>
        <a:ext cx="1589522" cy="975568"/>
      </dsp:txXfrm>
    </dsp:sp>
    <dsp:sp modelId="{E5027D1D-A688-4CE1-92C8-70C512B73C0B}">
      <dsp:nvSpPr>
        <dsp:cNvPr id="0" name=""/>
        <dsp:cNvSpPr/>
      </dsp:nvSpPr>
      <dsp:spPr>
        <a:xfrm>
          <a:off x="390576" y="142555"/>
          <a:ext cx="6471029" cy="6471029"/>
        </a:xfrm>
        <a:prstGeom prst="circularArrow">
          <a:avLst>
            <a:gd name="adj1" fmla="val 2940"/>
            <a:gd name="adj2" fmla="val 179918"/>
            <a:gd name="adj3" fmla="val 15028873"/>
            <a:gd name="adj4" fmla="val 13440867"/>
            <a:gd name="adj5" fmla="val 3430"/>
          </a:avLst>
        </a:prstGeom>
        <a:solidFill>
          <a:schemeClr val="accent5">
            <a:shade val="50000"/>
            <a:hueOff val="371698"/>
            <a:satOff val="-20505"/>
            <a:lumOff val="22351"/>
            <a:alphaOff val="0"/>
          </a:schemeClr>
        </a:solidFill>
        <a:ln w="25400" cap="flat" cmpd="sng" algn="ctr">
          <a:solidFill>
            <a:schemeClr val="lt1">
              <a:hueOff val="0"/>
              <a:satOff val="0"/>
              <a:lumOff val="0"/>
              <a:alphaOff val="0"/>
            </a:schemeClr>
          </a:solidFill>
          <a:prstDash val="solid"/>
        </a:ln>
        <a:effectLst>
          <a:outerShdw blurRad="63500" dist="25400" dir="5400000" rotWithShape="0">
            <a:srgbClr val="000000">
              <a:alpha val="43137"/>
            </a:srgbClr>
          </a:outerShdw>
        </a:effectLst>
      </dsp:spPr>
      <dsp:style>
        <a:lnRef idx="3">
          <a:scrgbClr r="0" g="0" b="0"/>
        </a:lnRef>
        <a:fillRef idx="1">
          <a:scrgbClr r="0" g="0" b="0"/>
        </a:fillRef>
        <a:effectRef idx="1">
          <a:scrgbClr r="0" g="0" b="0"/>
        </a:effectRef>
        <a:fontRef idx="minor">
          <a:schemeClr val="lt1"/>
        </a:fontRef>
      </dsp:style>
    </dsp:sp>
    <dsp:sp modelId="{19EBCF09-874A-48CD-B9F3-7DD56E03BFB6}">
      <dsp:nvSpPr>
        <dsp:cNvPr id="0" name=""/>
        <dsp:cNvSpPr/>
      </dsp:nvSpPr>
      <dsp:spPr>
        <a:xfrm>
          <a:off x="2971803" y="85287"/>
          <a:ext cx="975568" cy="9755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fr-FR" sz="1600" kern="1200" noProof="0" dirty="0" smtClean="0"/>
            <a:t>La mise en œuvre</a:t>
          </a:r>
          <a:endParaRPr lang="fr-FR" sz="1600" kern="1200" noProof="0" dirty="0"/>
        </a:p>
      </dsp:txBody>
      <dsp:txXfrm>
        <a:off x="2971803" y="85287"/>
        <a:ext cx="975568" cy="975568"/>
      </dsp:txXfrm>
    </dsp:sp>
    <dsp:sp modelId="{80D12B66-9D9F-4AE3-B1E4-EB6DD2526B7D}">
      <dsp:nvSpPr>
        <dsp:cNvPr id="0" name=""/>
        <dsp:cNvSpPr/>
      </dsp:nvSpPr>
      <dsp:spPr>
        <a:xfrm>
          <a:off x="685812" y="228575"/>
          <a:ext cx="6471029" cy="6471029"/>
        </a:xfrm>
        <a:prstGeom prst="circularArrow">
          <a:avLst>
            <a:gd name="adj1" fmla="val 2940"/>
            <a:gd name="adj2" fmla="val 179918"/>
            <a:gd name="adj3" fmla="val 17352783"/>
            <a:gd name="adj4" fmla="val 16271931"/>
            <a:gd name="adj5" fmla="val 3430"/>
          </a:avLst>
        </a:prstGeom>
        <a:solidFill>
          <a:schemeClr val="accent5">
            <a:shade val="50000"/>
            <a:hueOff val="185849"/>
            <a:satOff val="-10253"/>
            <a:lumOff val="11176"/>
            <a:alphaOff val="0"/>
          </a:schemeClr>
        </a:solidFill>
        <a:ln w="25400" cap="flat" cmpd="sng" algn="ctr">
          <a:solidFill>
            <a:schemeClr val="lt1">
              <a:hueOff val="0"/>
              <a:satOff val="0"/>
              <a:lumOff val="0"/>
              <a:alphaOff val="0"/>
            </a:schemeClr>
          </a:solidFill>
          <a:prstDash val="solid"/>
        </a:ln>
        <a:effectLst>
          <a:outerShdw blurRad="63500" dist="25400" dir="5400000" rotWithShape="0">
            <a:srgbClr val="000000">
              <a:alpha val="43137"/>
            </a:srgbClr>
          </a:outerShdw>
        </a:effectLst>
      </dsp:spPr>
      <dsp:style>
        <a:lnRef idx="3">
          <a:scrgbClr r="0" g="0" b="0"/>
        </a:lnRef>
        <a:fillRef idx="1">
          <a:scrgbClr r="0" g="0" b="0"/>
        </a:fillRef>
        <a:effectRef idx="1">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78811DC-7D6D-494B-94F5-36136F177841}" type="datetimeFigureOut">
              <a:rPr lang="en-US" smtClean="0"/>
              <a:pPr/>
              <a:t>2/2/2012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8DFE29A-44F3-493E-9CAA-D886B7074ED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i="1" kern="1200" dirty="0" smtClean="0">
                <a:solidFill>
                  <a:schemeClr val="tx1"/>
                </a:solidFill>
                <a:latin typeface="+mn-lt"/>
                <a:ea typeface="+mn-ea"/>
                <a:cs typeface="+mn-cs"/>
              </a:rPr>
              <a:t>There exists several</a:t>
            </a:r>
            <a:r>
              <a:rPr lang="en-GB" sz="1200" i="1" kern="1200" baseline="0" dirty="0" smtClean="0">
                <a:solidFill>
                  <a:schemeClr val="tx1"/>
                </a:solidFill>
                <a:latin typeface="+mn-lt"/>
                <a:ea typeface="+mn-ea"/>
                <a:cs typeface="+mn-cs"/>
              </a:rPr>
              <a:t> definitions of a coastal zone:</a:t>
            </a:r>
          </a:p>
          <a:p>
            <a:pPr marL="0" marR="0" indent="0" algn="l" defTabSz="914400" rtl="0" eaLnBrk="1" fontAlgn="auto" latinLnBrk="0" hangingPunct="1">
              <a:lnSpc>
                <a:spcPct val="100000"/>
              </a:lnSpc>
              <a:spcBef>
                <a:spcPts val="0"/>
              </a:spcBef>
              <a:spcAft>
                <a:spcPts val="0"/>
              </a:spcAft>
              <a:buClrTx/>
              <a:buSzTx/>
              <a:buFontTx/>
              <a:buChar char="-"/>
              <a:tabLst/>
              <a:defRPr/>
            </a:pPr>
            <a:r>
              <a:rPr lang="en-GB" sz="1200" i="1" kern="1200" dirty="0" smtClean="0">
                <a:solidFill>
                  <a:schemeClr val="tx1"/>
                </a:solidFill>
                <a:latin typeface="+mn-lt"/>
                <a:ea typeface="+mn-ea"/>
                <a:cs typeface="+mn-cs"/>
              </a:rPr>
              <a:t>Physical definitions stress the interaction between terrestrial and marine systems</a:t>
            </a:r>
          </a:p>
          <a:p>
            <a:pPr marL="0" marR="0" indent="0" algn="l" defTabSz="914400" rtl="0" eaLnBrk="1" fontAlgn="auto" latinLnBrk="0" hangingPunct="1">
              <a:lnSpc>
                <a:spcPct val="100000"/>
              </a:lnSpc>
              <a:spcBef>
                <a:spcPts val="0"/>
              </a:spcBef>
              <a:spcAft>
                <a:spcPts val="0"/>
              </a:spcAft>
              <a:buClrTx/>
              <a:buSzTx/>
              <a:buFontTx/>
              <a:buChar char="-"/>
              <a:tabLst/>
              <a:defRPr/>
            </a:pPr>
            <a:r>
              <a:rPr lang="en-GB" sz="1200" i="1" kern="1200" dirty="0" smtClean="0">
                <a:solidFill>
                  <a:schemeClr val="tx1"/>
                </a:solidFill>
                <a:latin typeface="+mn-lt"/>
                <a:ea typeface="+mn-ea"/>
                <a:cs typeface="+mn-cs"/>
              </a:rPr>
              <a:t>Others incorporate river basin systems that are connected to the coastal zone through ecological and physical processes</a:t>
            </a:r>
          </a:p>
          <a:p>
            <a:pPr marL="0" marR="0" indent="0" algn="l" defTabSz="914400" rtl="0" eaLnBrk="1" fontAlgn="auto" latinLnBrk="0" hangingPunct="1">
              <a:lnSpc>
                <a:spcPct val="100000"/>
              </a:lnSpc>
              <a:spcBef>
                <a:spcPts val="0"/>
              </a:spcBef>
              <a:spcAft>
                <a:spcPts val="0"/>
              </a:spcAft>
              <a:buClrTx/>
              <a:buSzTx/>
              <a:buFontTx/>
              <a:buChar char="-"/>
              <a:tabLst/>
              <a:defRPr/>
            </a:pPr>
            <a:r>
              <a:rPr lang="en-GB" sz="1200" i="1" kern="1200" dirty="0" smtClean="0">
                <a:solidFill>
                  <a:schemeClr val="tx1"/>
                </a:solidFill>
                <a:latin typeface="+mn-lt"/>
                <a:ea typeface="+mn-ea"/>
                <a:cs typeface="+mn-cs"/>
              </a:rPr>
              <a:t>While more flexible definitions take account of management needs. </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F8DFE29A-44F3-493E-9CAA-D886B7074ED6}" type="slidenum">
              <a:rPr lang="en-US" smtClean="0"/>
              <a:pPr/>
              <a:t>3</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i="1" kern="1200" dirty="0" smtClean="0">
                <a:solidFill>
                  <a:schemeClr val="tx1"/>
                </a:solidFill>
                <a:latin typeface="+mn-lt"/>
                <a:ea typeface="+mn-ea"/>
                <a:cs typeface="+mn-cs"/>
              </a:rPr>
              <a:t>There exists several</a:t>
            </a:r>
            <a:r>
              <a:rPr lang="en-GB" sz="1200" i="1" kern="1200" baseline="0" dirty="0" smtClean="0">
                <a:solidFill>
                  <a:schemeClr val="tx1"/>
                </a:solidFill>
                <a:latin typeface="+mn-lt"/>
                <a:ea typeface="+mn-ea"/>
                <a:cs typeface="+mn-cs"/>
              </a:rPr>
              <a:t> definitions of a coastal zone:</a:t>
            </a:r>
          </a:p>
          <a:p>
            <a:pPr marL="0" marR="0" indent="0" algn="l" defTabSz="914400" rtl="0" eaLnBrk="1" fontAlgn="auto" latinLnBrk="0" hangingPunct="1">
              <a:lnSpc>
                <a:spcPct val="100000"/>
              </a:lnSpc>
              <a:spcBef>
                <a:spcPts val="0"/>
              </a:spcBef>
              <a:spcAft>
                <a:spcPts val="0"/>
              </a:spcAft>
              <a:buClrTx/>
              <a:buSzTx/>
              <a:buFontTx/>
              <a:buChar char="-"/>
              <a:tabLst/>
              <a:defRPr/>
            </a:pPr>
            <a:r>
              <a:rPr lang="en-GB" sz="1200" i="1" kern="1200" dirty="0" smtClean="0">
                <a:solidFill>
                  <a:schemeClr val="tx1"/>
                </a:solidFill>
                <a:latin typeface="+mn-lt"/>
                <a:ea typeface="+mn-ea"/>
                <a:cs typeface="+mn-cs"/>
              </a:rPr>
              <a:t>Physical definitions stress the interaction between terrestrial and marine systems</a:t>
            </a:r>
          </a:p>
          <a:p>
            <a:pPr marL="0" marR="0" indent="0" algn="l" defTabSz="914400" rtl="0" eaLnBrk="1" fontAlgn="auto" latinLnBrk="0" hangingPunct="1">
              <a:lnSpc>
                <a:spcPct val="100000"/>
              </a:lnSpc>
              <a:spcBef>
                <a:spcPts val="0"/>
              </a:spcBef>
              <a:spcAft>
                <a:spcPts val="0"/>
              </a:spcAft>
              <a:buClrTx/>
              <a:buSzTx/>
              <a:buFontTx/>
              <a:buChar char="-"/>
              <a:tabLst/>
              <a:defRPr/>
            </a:pPr>
            <a:r>
              <a:rPr lang="en-GB" sz="1200" i="1" kern="1200" dirty="0" smtClean="0">
                <a:solidFill>
                  <a:schemeClr val="tx1"/>
                </a:solidFill>
                <a:latin typeface="+mn-lt"/>
                <a:ea typeface="+mn-ea"/>
                <a:cs typeface="+mn-cs"/>
              </a:rPr>
              <a:t>Others incorporate river basin systems that are connected to the coastal zone through ecological and physical processes</a:t>
            </a:r>
          </a:p>
          <a:p>
            <a:pPr marL="0" marR="0" indent="0" algn="l" defTabSz="914400" rtl="0" eaLnBrk="1" fontAlgn="auto" latinLnBrk="0" hangingPunct="1">
              <a:lnSpc>
                <a:spcPct val="100000"/>
              </a:lnSpc>
              <a:spcBef>
                <a:spcPts val="0"/>
              </a:spcBef>
              <a:spcAft>
                <a:spcPts val="0"/>
              </a:spcAft>
              <a:buClrTx/>
              <a:buSzTx/>
              <a:buFontTx/>
              <a:buChar char="-"/>
              <a:tabLst/>
              <a:defRPr/>
            </a:pPr>
            <a:r>
              <a:rPr lang="en-GB" sz="1200" i="1" kern="1200" dirty="0" smtClean="0">
                <a:solidFill>
                  <a:schemeClr val="tx1"/>
                </a:solidFill>
                <a:latin typeface="+mn-lt"/>
                <a:ea typeface="+mn-ea"/>
                <a:cs typeface="+mn-cs"/>
              </a:rPr>
              <a:t>While more flexible definitions take account of management needs. </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F8DFE29A-44F3-493E-9CAA-D886B7074ED6}" type="slidenum">
              <a:rPr lang="en-US" smtClean="0"/>
              <a:pPr/>
              <a:t>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i="1" kern="1200" dirty="0" smtClean="0">
                <a:solidFill>
                  <a:schemeClr val="tx1"/>
                </a:solidFill>
                <a:latin typeface="+mn-lt"/>
                <a:ea typeface="+mn-ea"/>
                <a:cs typeface="+mn-cs"/>
              </a:rPr>
              <a:t>There exists several</a:t>
            </a:r>
            <a:r>
              <a:rPr lang="en-GB" sz="1200" i="1" kern="1200" baseline="0" dirty="0" smtClean="0">
                <a:solidFill>
                  <a:schemeClr val="tx1"/>
                </a:solidFill>
                <a:latin typeface="+mn-lt"/>
                <a:ea typeface="+mn-ea"/>
                <a:cs typeface="+mn-cs"/>
              </a:rPr>
              <a:t> definitions of a coastal zone:</a:t>
            </a:r>
          </a:p>
          <a:p>
            <a:pPr marL="0" marR="0" indent="0" algn="l" defTabSz="914400" rtl="0" eaLnBrk="1" fontAlgn="auto" latinLnBrk="0" hangingPunct="1">
              <a:lnSpc>
                <a:spcPct val="100000"/>
              </a:lnSpc>
              <a:spcBef>
                <a:spcPts val="0"/>
              </a:spcBef>
              <a:spcAft>
                <a:spcPts val="0"/>
              </a:spcAft>
              <a:buClrTx/>
              <a:buSzTx/>
              <a:buFontTx/>
              <a:buChar char="-"/>
              <a:tabLst/>
              <a:defRPr/>
            </a:pPr>
            <a:r>
              <a:rPr lang="en-GB" sz="1200" i="1" kern="1200" dirty="0" smtClean="0">
                <a:solidFill>
                  <a:schemeClr val="tx1"/>
                </a:solidFill>
                <a:latin typeface="+mn-lt"/>
                <a:ea typeface="+mn-ea"/>
                <a:cs typeface="+mn-cs"/>
              </a:rPr>
              <a:t>Physical definitions stress the interaction between terrestrial and marine systems</a:t>
            </a:r>
          </a:p>
          <a:p>
            <a:pPr marL="0" marR="0" indent="0" algn="l" defTabSz="914400" rtl="0" eaLnBrk="1" fontAlgn="auto" latinLnBrk="0" hangingPunct="1">
              <a:lnSpc>
                <a:spcPct val="100000"/>
              </a:lnSpc>
              <a:spcBef>
                <a:spcPts val="0"/>
              </a:spcBef>
              <a:spcAft>
                <a:spcPts val="0"/>
              </a:spcAft>
              <a:buClrTx/>
              <a:buSzTx/>
              <a:buFontTx/>
              <a:buChar char="-"/>
              <a:tabLst/>
              <a:defRPr/>
            </a:pPr>
            <a:r>
              <a:rPr lang="en-GB" sz="1200" i="1" kern="1200" dirty="0" smtClean="0">
                <a:solidFill>
                  <a:schemeClr val="tx1"/>
                </a:solidFill>
                <a:latin typeface="+mn-lt"/>
                <a:ea typeface="+mn-ea"/>
                <a:cs typeface="+mn-cs"/>
              </a:rPr>
              <a:t>Others incorporate river basin systems that are connected to the coastal zone through ecological and physical processes</a:t>
            </a:r>
          </a:p>
          <a:p>
            <a:pPr marL="0" marR="0" indent="0" algn="l" defTabSz="914400" rtl="0" eaLnBrk="1" fontAlgn="auto" latinLnBrk="0" hangingPunct="1">
              <a:lnSpc>
                <a:spcPct val="100000"/>
              </a:lnSpc>
              <a:spcBef>
                <a:spcPts val="0"/>
              </a:spcBef>
              <a:spcAft>
                <a:spcPts val="0"/>
              </a:spcAft>
              <a:buClrTx/>
              <a:buSzTx/>
              <a:buFontTx/>
              <a:buChar char="-"/>
              <a:tabLst/>
              <a:defRPr/>
            </a:pPr>
            <a:r>
              <a:rPr lang="en-GB" sz="1200" i="1" kern="1200" dirty="0" smtClean="0">
                <a:solidFill>
                  <a:schemeClr val="tx1"/>
                </a:solidFill>
                <a:latin typeface="+mn-lt"/>
                <a:ea typeface="+mn-ea"/>
                <a:cs typeface="+mn-cs"/>
              </a:rPr>
              <a:t>While more flexible definitions take account of management needs. </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F8DFE29A-44F3-493E-9CAA-D886B7074ED6}" type="slidenum">
              <a:rPr lang="en-US" smtClean="0"/>
              <a:pPr/>
              <a:t>8</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24EAD225-9129-40AB-AB0B-18D85C6712F6}" type="datetimeFigureOut">
              <a:rPr lang="en-US" smtClean="0"/>
              <a:pPr/>
              <a:t>2/2/2012</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58FCC482-065B-4455-A6AA-1C72BEC46D53}"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4EAD225-9129-40AB-AB0B-18D85C6712F6}" type="datetimeFigureOut">
              <a:rPr lang="en-US" smtClean="0"/>
              <a:pPr/>
              <a:t>2/2/2012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8FCC482-065B-4455-A6AA-1C72BEC46D5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4EAD225-9129-40AB-AB0B-18D85C6712F6}" type="datetimeFigureOut">
              <a:rPr lang="en-US" smtClean="0"/>
              <a:pPr/>
              <a:t>2/2/2012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8FCC482-065B-4455-A6AA-1C72BEC46D5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4EAD225-9129-40AB-AB0B-18D85C6712F6}" type="datetimeFigureOut">
              <a:rPr lang="en-US" smtClean="0"/>
              <a:pPr/>
              <a:t>2/2/2012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8FCC482-065B-4455-A6AA-1C72BEC46D5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4EAD225-9129-40AB-AB0B-18D85C6712F6}" type="datetimeFigureOut">
              <a:rPr lang="en-US" smtClean="0"/>
              <a:pPr/>
              <a:t>2/2/2012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8FCC482-065B-4455-A6AA-1C72BEC46D53}"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4EAD225-9129-40AB-AB0B-18D85C6712F6}" type="datetimeFigureOut">
              <a:rPr lang="en-US" smtClean="0"/>
              <a:pPr/>
              <a:t>2/2/2012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58FCC482-065B-4455-A6AA-1C72BEC46D5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4EAD225-9129-40AB-AB0B-18D85C6712F6}" type="datetimeFigureOut">
              <a:rPr lang="en-US" smtClean="0"/>
              <a:pPr/>
              <a:t>2/2/2012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58FCC482-065B-4455-A6AA-1C72BEC46D5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24EAD225-9129-40AB-AB0B-18D85C6712F6}" type="datetimeFigureOut">
              <a:rPr lang="en-US" smtClean="0"/>
              <a:pPr/>
              <a:t>2/2/2012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58FCC482-065B-4455-A6AA-1C72BEC46D5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24EAD225-9129-40AB-AB0B-18D85C6712F6}" type="datetimeFigureOut">
              <a:rPr lang="en-US" smtClean="0"/>
              <a:pPr/>
              <a:t>2/2/2012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58FCC482-065B-4455-A6AA-1C72BEC46D53}"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4EAD225-9129-40AB-AB0B-18D85C6712F6}" type="datetimeFigureOut">
              <a:rPr lang="en-US" smtClean="0"/>
              <a:pPr/>
              <a:t>2/2/2012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58FCC482-065B-4455-A6AA-1C72BEC46D5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24EAD225-9129-40AB-AB0B-18D85C6712F6}" type="datetimeFigureOut">
              <a:rPr lang="en-US" smtClean="0"/>
              <a:pPr/>
              <a:t>2/2/2012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58FCC482-065B-4455-A6AA-1C72BEC46D53}"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stretch>
            <a:fillRect l="-1000" r="-1000"/>
          </a:stretch>
        </a:blipFill>
        <a:effectLst/>
      </p:bgPr>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24EAD225-9129-40AB-AB0B-18D85C6712F6}" type="datetimeFigureOut">
              <a:rPr lang="en-US" smtClean="0"/>
              <a:pPr/>
              <a:t>2/2/2012</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58FCC482-065B-4455-A6AA-1C72BEC46D53}"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432560" y="3404616"/>
            <a:ext cx="7406640" cy="1472184"/>
          </a:xfrm>
        </p:spPr>
        <p:txBody>
          <a:bodyPr>
            <a:normAutofit fontScale="90000"/>
          </a:bodyPr>
          <a:lstStyle/>
          <a:p>
            <a:pPr algn="ctr"/>
            <a:r>
              <a:rPr lang="fr-FR" b="1" dirty="0" smtClean="0">
                <a:solidFill>
                  <a:schemeClr val="accent1">
                    <a:lumMod val="75000"/>
                  </a:schemeClr>
                </a:solidFill>
              </a:rPr>
              <a:t>Atelier De Formation Sur Les Caractéristiques De La Planification et La Gestion Intégrée Des Zone Côtières (GIZC) </a:t>
            </a:r>
            <a:r>
              <a:rPr lang="en-US" b="1" dirty="0" smtClean="0">
                <a:solidFill>
                  <a:schemeClr val="accent1">
                    <a:lumMod val="75000"/>
                  </a:schemeClr>
                </a:solidFill>
              </a:rPr>
              <a:t/>
            </a:r>
            <a:br>
              <a:rPr lang="en-US" b="1" dirty="0" smtClean="0">
                <a:solidFill>
                  <a:schemeClr val="accent1">
                    <a:lumMod val="75000"/>
                  </a:schemeClr>
                </a:solidFill>
              </a:rPr>
            </a:br>
            <a:r>
              <a:rPr lang="en-US" dirty="0" smtClean="0">
                <a:solidFill>
                  <a:schemeClr val="accent1">
                    <a:lumMod val="75000"/>
                  </a:schemeClr>
                </a:solidFill>
              </a:rPr>
              <a:t/>
            </a:r>
            <a:br>
              <a:rPr lang="en-US" dirty="0" smtClean="0">
                <a:solidFill>
                  <a:schemeClr val="accent1">
                    <a:lumMod val="75000"/>
                  </a:schemeClr>
                </a:solidFill>
              </a:rPr>
            </a:br>
            <a:endParaRPr lang="en-US" dirty="0">
              <a:solidFill>
                <a:schemeClr val="accent1">
                  <a:lumMod val="75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76200"/>
            <a:ext cx="7924800" cy="4800600"/>
          </a:xfrm>
        </p:spPr>
        <p:txBody>
          <a:bodyPr>
            <a:noAutofit/>
          </a:bodyPr>
          <a:lstStyle/>
          <a:p>
            <a:pPr algn="just"/>
            <a:r>
              <a:rPr lang="fr-FR" sz="1800" dirty="0" smtClean="0"/>
              <a:t>Les données relatives au système de surveillance sont de type : </a:t>
            </a:r>
          </a:p>
          <a:p>
            <a:pPr lvl="1"/>
            <a:r>
              <a:rPr lang="fr-FR" sz="1800" dirty="0" smtClean="0"/>
              <a:t>social, ex: le taux de natalité, la santé, la qualité de la vie </a:t>
            </a:r>
          </a:p>
          <a:p>
            <a:pPr lvl="1"/>
            <a:r>
              <a:rPr lang="fr-FR" sz="1800" dirty="0" smtClean="0"/>
              <a:t>économique, ex: les revenues, le nombre d’entreprises industrielles, le volume de transport entre deux régions </a:t>
            </a:r>
          </a:p>
          <a:p>
            <a:pPr lvl="1"/>
            <a:r>
              <a:rPr lang="fr-FR" sz="1800" dirty="0" smtClean="0"/>
              <a:t>écologique, ex: le nombre d’espèces floristiques, l’état d’une population, les capacités de reproduction.</a:t>
            </a:r>
          </a:p>
          <a:p>
            <a:pPr lvl="1"/>
            <a:r>
              <a:rPr lang="fr-FR" sz="1800" dirty="0" smtClean="0"/>
              <a:t>physique, ex: le position du trait de côte, le profondeur d’un canal, les dimensions des dunes.</a:t>
            </a:r>
          </a:p>
          <a:p>
            <a:pPr lvl="1" algn="just"/>
            <a:endParaRPr lang="fr-FR" sz="1200" dirty="0" smtClean="0"/>
          </a:p>
          <a:p>
            <a:pPr algn="just"/>
            <a:r>
              <a:rPr lang="fr-FR" sz="1800" dirty="0" smtClean="0"/>
              <a:t>Il est possible que les données ont été déjà collectées par diverses institutions. Dans ce cas, la priorité est de rassembler ces données dans un cadre où elles peuvent être évaluées. </a:t>
            </a:r>
          </a:p>
          <a:p>
            <a:pPr algn="just"/>
            <a:endParaRPr lang="fr-FR" sz="1800" dirty="0" smtClean="0"/>
          </a:p>
          <a:p>
            <a:pPr algn="just"/>
            <a:r>
              <a:rPr lang="fr-FR" sz="1800" dirty="0" smtClean="0"/>
              <a:t>Si ses données n’ont pas été collectées, des programmes de collecte doivent être conçus et mis en œuvre. Ceci devrait être facilité par le personnel des institutions techniques et scientifiques, qui doivent recevoir une formation appropriée. </a:t>
            </a:r>
          </a:p>
          <a:p>
            <a:pPr algn="just"/>
            <a:endParaRPr lang="fr-FR" sz="1800" dirty="0" smtClean="0"/>
          </a:p>
          <a:p>
            <a:r>
              <a:rPr lang="fr-FR" sz="1800" dirty="0" smtClean="0"/>
              <a:t>A ce propos, les techniques de télédétection, des SIG, jouent un rôle important parce qu’elles permettent d’acquérir et de traiter des données pertinentes à moindres coûts.</a:t>
            </a:r>
            <a:endParaRPr lang="fr-FR" sz="18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990600" y="0"/>
            <a:ext cx="8153400" cy="762000"/>
          </a:xfrm>
          <a:prstGeom prst="rect">
            <a:avLst/>
          </a:prstGeom>
        </p:spPr>
        <p:txBody>
          <a:bodyPr>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lang="fr-FR" sz="2800" b="1" dirty="0" smtClean="0">
                <a:solidFill>
                  <a:schemeClr val="accent5">
                    <a:lumMod val="75000"/>
                  </a:schemeClr>
                </a:solidFill>
                <a:effectLst>
                  <a:outerShdw blurRad="50000" dist="30000" dir="5400000" algn="tl" rotWithShape="0">
                    <a:srgbClr val="000000">
                      <a:alpha val="30000"/>
                    </a:srgbClr>
                  </a:outerShdw>
                </a:effectLst>
                <a:latin typeface="+mj-lt"/>
                <a:ea typeface="+mj-ea"/>
                <a:cs typeface="+mj-cs"/>
              </a:rPr>
              <a:t>L’Évaluation dans le Processus de la GIZC</a:t>
            </a:r>
            <a:endParaRPr kumimoji="0" lang="fr-FR" sz="2800" b="1" i="0" u="none" strike="noStrike" kern="1200" cap="none" spc="0" normalizeH="0" baseline="0" dirty="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endParaRPr>
          </a:p>
        </p:txBody>
      </p:sp>
      <p:sp>
        <p:nvSpPr>
          <p:cNvPr id="5" name="Content Placeholder 2"/>
          <p:cNvSpPr txBox="1">
            <a:spLocks/>
          </p:cNvSpPr>
          <p:nvPr/>
        </p:nvSpPr>
        <p:spPr>
          <a:xfrm>
            <a:off x="990600" y="685800"/>
            <a:ext cx="8153400" cy="4800600"/>
          </a:xfrm>
          <a:prstGeom prst="rect">
            <a:avLst/>
          </a:prstGeom>
        </p:spPr>
        <p:txBody>
          <a:bodyPr>
            <a:noAutofit/>
          </a:bodyPr>
          <a:lstStyle/>
          <a:p>
            <a:pPr marL="365760" indent="-283464" algn="just">
              <a:spcBef>
                <a:spcPts val="600"/>
              </a:spcBef>
              <a:buClr>
                <a:schemeClr val="accent1"/>
              </a:buClr>
              <a:buSzPct val="80000"/>
              <a:buFont typeface="Wingdings 2"/>
              <a:buChar char=""/>
            </a:pPr>
            <a:r>
              <a:rPr lang="fr-FR" sz="2000" dirty="0" smtClean="0"/>
              <a:t>les données collectées sont utilisées pour analyser et comprendre jusqu’à quel point l’action résultant du programme GIZC peut-elle aborder ou résoudre les problèmes identifiés. </a:t>
            </a:r>
          </a:p>
          <a:p>
            <a:pPr marL="365760" indent="-283464" algn="just">
              <a:spcBef>
                <a:spcPts val="600"/>
              </a:spcBef>
              <a:buClr>
                <a:schemeClr val="accent1"/>
              </a:buClr>
              <a:buSzPct val="80000"/>
              <a:buFont typeface="Wingdings 2"/>
              <a:buChar char=""/>
            </a:pPr>
            <a:endParaRPr lang="en-US" sz="2000" dirty="0" smtClean="0"/>
          </a:p>
          <a:p>
            <a:pPr marL="365760" indent="-283464" algn="just">
              <a:spcBef>
                <a:spcPts val="600"/>
              </a:spcBef>
              <a:buClr>
                <a:schemeClr val="accent1"/>
              </a:buClr>
              <a:buSzPct val="80000"/>
              <a:buFont typeface="Wingdings 2"/>
              <a:buChar char=""/>
            </a:pPr>
            <a:r>
              <a:rPr lang="fr-FR" sz="2000" dirty="0" smtClean="0"/>
              <a:t>Si, l’évaluation conduit à l’adoption du déroulement du programme de la  GIZC, il faut s’assurer que ces politiques nouvelles ou adaptées ont été évaluées à l’avance (EIA)</a:t>
            </a:r>
          </a:p>
          <a:p>
            <a:pPr marL="365760" indent="-283464" algn="just">
              <a:spcBef>
                <a:spcPts val="600"/>
              </a:spcBef>
              <a:buClr>
                <a:schemeClr val="accent1"/>
              </a:buClr>
              <a:buSzPct val="80000"/>
              <a:buFont typeface="Wingdings 2"/>
              <a:buChar char=""/>
            </a:pPr>
            <a:endParaRPr lang="en-US" sz="2000" dirty="0" smtClean="0"/>
          </a:p>
          <a:p>
            <a:pPr marL="365760" indent="-283464" algn="just">
              <a:spcBef>
                <a:spcPts val="600"/>
              </a:spcBef>
              <a:buClr>
                <a:schemeClr val="accent1"/>
              </a:buClr>
              <a:buSzPct val="80000"/>
              <a:buFont typeface="Wingdings 2"/>
              <a:buChar char=""/>
            </a:pPr>
            <a:r>
              <a:rPr lang="fr-FR" sz="2000" dirty="0" smtClean="0"/>
              <a:t>L'opération est surveillée par une agence de la GIZC pour aider à améliorer la gestion et les politiques.</a:t>
            </a:r>
            <a:endParaRPr lang="en-US" sz="2000" dirty="0" smtClean="0"/>
          </a:p>
          <a:p>
            <a:pPr marL="365760" indent="-283464" algn="just">
              <a:spcBef>
                <a:spcPts val="600"/>
              </a:spcBef>
              <a:buClr>
                <a:schemeClr val="accent1"/>
              </a:buClr>
              <a:buSzPct val="80000"/>
              <a:buFont typeface="Wingdings 2"/>
              <a:buChar char=""/>
            </a:pPr>
            <a:endParaRPr lang="en-US" sz="2000" dirty="0" smtClean="0"/>
          </a:p>
          <a:p>
            <a:pPr marL="365760" indent="-283464" algn="just">
              <a:spcBef>
                <a:spcPts val="600"/>
              </a:spcBef>
              <a:buClr>
                <a:schemeClr val="accent1"/>
              </a:buClr>
              <a:buSzPct val="80000"/>
              <a:buFont typeface="Wingdings 2"/>
              <a:buChar char=""/>
            </a:pPr>
            <a:r>
              <a:rPr lang="fr-FR" sz="2000" dirty="0" smtClean="0"/>
              <a:t>De temps en temps - tous les deux ans - une évaluation plus grande peut être faite pour montrer aux ‘public’ quel est le fonctionnement du programme.</a:t>
            </a:r>
            <a:endParaRPr lang="en-US" sz="2000" dirty="0" smtClean="0"/>
          </a:p>
          <a:p>
            <a:pPr marL="365760" indent="-283464" algn="just">
              <a:spcBef>
                <a:spcPts val="600"/>
              </a:spcBef>
              <a:buClr>
                <a:schemeClr val="accent1"/>
              </a:buClr>
              <a:buSzPct val="80000"/>
              <a:buFont typeface="Wingdings 2"/>
              <a:buChar char=""/>
            </a:pPr>
            <a:endParaRPr lang="en-US" sz="2000" dirty="0" smtClean="0"/>
          </a:p>
          <a:p>
            <a:pPr marL="365760" indent="-283464" algn="just">
              <a:spcBef>
                <a:spcPts val="600"/>
              </a:spcBef>
              <a:buClr>
                <a:schemeClr val="accent1"/>
              </a:buClr>
              <a:buSzPct val="80000"/>
              <a:buFont typeface="Wingdings 2"/>
              <a:buChar char=""/>
            </a:pPr>
            <a:r>
              <a:rPr lang="fr-FR" sz="2000" dirty="0" smtClean="0"/>
              <a:t>Cela aide à gagner et garder le soutien pour la continuité du programme GIZC.</a:t>
            </a:r>
            <a:endParaRPr lang="en-US" sz="2000"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514600"/>
            <a:ext cx="8153400" cy="1143000"/>
          </a:xfrm>
        </p:spPr>
        <p:txBody>
          <a:bodyPr>
            <a:noAutofit/>
          </a:bodyPr>
          <a:lstStyle/>
          <a:p>
            <a:pPr algn="ctr"/>
            <a:r>
              <a:rPr lang="en-US" sz="6600" b="1" spc="300" dirty="0" smtClean="0">
                <a:solidFill>
                  <a:schemeClr val="accent5">
                    <a:lumMod val="75000"/>
                  </a:schemeClr>
                </a:solidFill>
                <a:effectLst>
                  <a:outerShdw blurRad="38100" dist="38100" dir="2700000" algn="tl">
                    <a:srgbClr val="000000">
                      <a:alpha val="43137"/>
                    </a:srgbClr>
                  </a:outerShdw>
                </a:effectLst>
                <a:latin typeface="Lucida Handwriting" pitchFamily="66" charset="0"/>
              </a:rPr>
              <a:t>MERCI DE VOTRE ATTENTION!</a:t>
            </a:r>
            <a:br>
              <a:rPr lang="en-US" sz="6600" b="1" spc="300" dirty="0" smtClean="0">
                <a:solidFill>
                  <a:schemeClr val="accent5">
                    <a:lumMod val="75000"/>
                  </a:schemeClr>
                </a:solidFill>
                <a:effectLst>
                  <a:outerShdw blurRad="38100" dist="38100" dir="2700000" algn="tl">
                    <a:srgbClr val="000000">
                      <a:alpha val="43137"/>
                    </a:srgbClr>
                  </a:outerShdw>
                </a:effectLst>
                <a:latin typeface="Lucida Handwriting" pitchFamily="66" charset="0"/>
              </a:rPr>
            </a:br>
            <a:endParaRPr lang="en-US" sz="4800" b="1" spc="300" dirty="0">
              <a:solidFill>
                <a:schemeClr val="accent5">
                  <a:lumMod val="75000"/>
                </a:schemeClr>
              </a:solidFill>
              <a:effectLst>
                <a:outerShdw blurRad="38100" dist="38100" dir="2700000" algn="tl">
                  <a:srgbClr val="000000">
                    <a:alpha val="43137"/>
                  </a:srgbClr>
                </a:outerShdw>
              </a:effectLst>
              <a:latin typeface="Lucida Handwriting" pitchFamily="66"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990600" y="76200"/>
            <a:ext cx="8153400" cy="2362200"/>
          </a:xfrm>
          <a:prstGeom prst="rect">
            <a:avLst/>
          </a:prstGeom>
        </p:spPr>
        <p:txBody>
          <a:bodyP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fr-FR" sz="4300" b="1" dirty="0" smtClean="0">
                <a:solidFill>
                  <a:schemeClr val="accent5">
                    <a:lumMod val="75000"/>
                  </a:schemeClr>
                </a:solidFill>
                <a:effectLst>
                  <a:outerShdw blurRad="50000" dist="30000" dir="5400000" algn="tl" rotWithShape="0">
                    <a:srgbClr val="000000">
                      <a:alpha val="30000"/>
                    </a:srgbClr>
                  </a:outerShdw>
                </a:effectLst>
                <a:latin typeface="+mj-lt"/>
                <a:ea typeface="+mj-ea"/>
                <a:cs typeface="+mj-cs"/>
              </a:rPr>
              <a:t>LE SUIVI ET L’ÉVALUATION DANS LE PROCESSUS DE LA GIZC</a:t>
            </a:r>
            <a:endParaRPr kumimoji="0" lang="fr-FR" sz="4300" b="1" i="0" u="none" strike="noStrike" kern="1200" cap="none" spc="0" normalizeH="0" baseline="0" dirty="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990600" y="76200"/>
            <a:ext cx="8153400" cy="1295400"/>
          </a:xfrm>
          <a:prstGeom prst="rect">
            <a:avLst/>
          </a:prstGeom>
        </p:spPr>
        <p:txBody>
          <a:bodyPr>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lang="en-US" sz="3200" b="1" dirty="0" smtClean="0">
                <a:solidFill>
                  <a:schemeClr val="accent5">
                    <a:lumMod val="75000"/>
                  </a:schemeClr>
                </a:solidFill>
                <a:effectLst>
                  <a:outerShdw blurRad="50000" dist="30000" dir="5400000" algn="tl" rotWithShape="0">
                    <a:srgbClr val="000000">
                      <a:alpha val="30000"/>
                    </a:srgbClr>
                  </a:outerShdw>
                </a:effectLst>
                <a:latin typeface="+mj-lt"/>
                <a:ea typeface="+mj-ea"/>
                <a:cs typeface="+mj-cs"/>
              </a:rPr>
              <a:t>LE SUIVI &amp; </a:t>
            </a:r>
            <a:r>
              <a:rPr lang="fr-FR" sz="3200" b="1" dirty="0" smtClean="0">
                <a:solidFill>
                  <a:schemeClr val="accent5">
                    <a:lumMod val="75000"/>
                  </a:schemeClr>
                </a:solidFill>
                <a:effectLst>
                  <a:outerShdw blurRad="50000" dist="30000" dir="5400000" algn="tl" rotWithShape="0">
                    <a:srgbClr val="000000">
                      <a:alpha val="30000"/>
                    </a:srgbClr>
                  </a:outerShdw>
                </a:effectLst>
                <a:latin typeface="+mj-lt"/>
                <a:ea typeface="+mj-ea"/>
                <a:cs typeface="+mj-cs"/>
              </a:rPr>
              <a:t>L’ÉVALUATION</a:t>
            </a:r>
            <a:endParaRPr kumimoji="0" lang="fr-FR" sz="3200" b="1" i="0" u="none" strike="noStrike" kern="1200" cap="none" spc="0" normalizeH="0" baseline="0" dirty="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endParaRPr>
          </a:p>
        </p:txBody>
      </p:sp>
      <p:sp>
        <p:nvSpPr>
          <p:cNvPr id="7" name="Content Placeholder 2"/>
          <p:cNvSpPr>
            <a:spLocks noGrp="1"/>
          </p:cNvSpPr>
          <p:nvPr>
            <p:ph idx="1"/>
          </p:nvPr>
        </p:nvSpPr>
        <p:spPr>
          <a:xfrm>
            <a:off x="990600" y="838200"/>
            <a:ext cx="4800600" cy="5867400"/>
          </a:xfrm>
        </p:spPr>
        <p:txBody>
          <a:bodyPr>
            <a:noAutofit/>
          </a:bodyPr>
          <a:lstStyle/>
          <a:p>
            <a:r>
              <a:rPr lang="fr-FR" sz="2000" dirty="0" smtClean="0"/>
              <a:t>Le “</a:t>
            </a:r>
            <a:r>
              <a:rPr lang="fr-FR" sz="2000" b="1" dirty="0" smtClean="0"/>
              <a:t>suivi</a:t>
            </a:r>
            <a:r>
              <a:rPr lang="fr-FR" sz="2000" dirty="0" smtClean="0"/>
              <a:t>” et “</a:t>
            </a:r>
            <a:r>
              <a:rPr lang="fr-FR" sz="2000" b="1" dirty="0" smtClean="0"/>
              <a:t>l’évaluation</a:t>
            </a:r>
            <a:r>
              <a:rPr lang="fr-FR" sz="2000" dirty="0" smtClean="0"/>
              <a:t>” ont tendance d’être exécuter ensemble comme si c’est une seule opération. Cependant, le suivi et l’évaluation sont en fait 2 ensembles nets d’opérations qui sont définitivement relies mais </a:t>
            </a:r>
            <a:r>
              <a:rPr lang="fr-FR" sz="2000" b="1" dirty="0" smtClean="0"/>
              <a:t>pas similaires</a:t>
            </a:r>
            <a:r>
              <a:rPr lang="fr-FR" sz="2000" dirty="0" smtClean="0"/>
              <a:t>.</a:t>
            </a:r>
          </a:p>
          <a:p>
            <a:pPr algn="just">
              <a:buNone/>
            </a:pPr>
            <a:endParaRPr lang="en-US" sz="2000" dirty="0" smtClean="0"/>
          </a:p>
          <a:p>
            <a:pPr algn="just"/>
            <a:r>
              <a:rPr lang="fr-FR" sz="2000" b="1" dirty="0" smtClean="0"/>
              <a:t>Le SUIVI </a:t>
            </a:r>
            <a:r>
              <a:rPr lang="fr-FR" sz="2000" dirty="0" smtClean="0"/>
              <a:t>est le collecte systémique d’information et l’analyse de ses informations au cour d’un projet. </a:t>
            </a:r>
          </a:p>
          <a:p>
            <a:pPr algn="just"/>
            <a:endParaRPr lang="en-US" sz="2000" dirty="0" smtClean="0"/>
          </a:p>
          <a:p>
            <a:pPr algn="just"/>
            <a:r>
              <a:rPr lang="fr-FR" sz="2000" b="1" dirty="0" smtClean="0"/>
              <a:t>L’ÉVALUATION</a:t>
            </a:r>
            <a:r>
              <a:rPr lang="en-US" sz="2000" b="1" dirty="0" smtClean="0"/>
              <a:t> </a:t>
            </a:r>
            <a:r>
              <a:rPr lang="fr-FR" sz="2000" dirty="0" smtClean="0"/>
              <a:t>est</a:t>
            </a:r>
            <a:r>
              <a:rPr lang="en-US" sz="2000" dirty="0" smtClean="0"/>
              <a:t> </a:t>
            </a:r>
            <a:r>
              <a:rPr lang="fr-FR" sz="2000" dirty="0" smtClean="0"/>
              <a:t>une comparaison des impacts d’un projet réelle contre les plans stratégiques convenus</a:t>
            </a:r>
            <a:endParaRPr lang="en-US" sz="2000" dirty="0" smtClean="0"/>
          </a:p>
        </p:txBody>
      </p:sp>
      <p:grpSp>
        <p:nvGrpSpPr>
          <p:cNvPr id="9" name="Group 8"/>
          <p:cNvGrpSpPr/>
          <p:nvPr/>
        </p:nvGrpSpPr>
        <p:grpSpPr>
          <a:xfrm>
            <a:off x="6248400" y="838200"/>
            <a:ext cx="2590800" cy="4953000"/>
            <a:chOff x="6248400" y="838200"/>
            <a:chExt cx="2590800" cy="4953000"/>
          </a:xfrm>
        </p:grpSpPr>
        <p:pic>
          <p:nvPicPr>
            <p:cNvPr id="1026" name="Picture 2"/>
            <p:cNvPicPr>
              <a:picLocks noChangeAspect="1" noChangeArrowheads="1"/>
            </p:cNvPicPr>
            <p:nvPr/>
          </p:nvPicPr>
          <p:blipFill>
            <a:blip r:embed="rId3" cstate="print"/>
            <a:srcRect/>
            <a:stretch>
              <a:fillRect/>
            </a:stretch>
          </p:blipFill>
          <p:spPr bwMode="auto">
            <a:xfrm>
              <a:off x="6248400" y="1676400"/>
              <a:ext cx="2590800" cy="4114800"/>
            </a:xfrm>
            <a:prstGeom prst="rect">
              <a:avLst/>
            </a:prstGeom>
            <a:noFill/>
            <a:ln w="9525">
              <a:noFill/>
              <a:miter lim="800000"/>
              <a:headEnd/>
              <a:tailEnd/>
            </a:ln>
          </p:spPr>
        </p:pic>
        <p:sp>
          <p:nvSpPr>
            <p:cNvPr id="8" name="Cloud Callout 7"/>
            <p:cNvSpPr/>
            <p:nvPr/>
          </p:nvSpPr>
          <p:spPr>
            <a:xfrm>
              <a:off x="6553200" y="838200"/>
              <a:ext cx="2133600" cy="1143000"/>
            </a:xfrm>
            <a:prstGeom prst="cloudCallout">
              <a:avLst>
                <a:gd name="adj1" fmla="val -7630"/>
                <a:gd name="adj2" fmla="val 10309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i="1" dirty="0" smtClean="0">
                  <a:latin typeface="Constantia" pitchFamily="18" charset="0"/>
                </a:rPr>
                <a:t>Suivi? </a:t>
              </a:r>
            </a:p>
            <a:p>
              <a:pPr algn="ctr"/>
              <a:r>
                <a:rPr lang="fr-FR" i="1" dirty="0" smtClean="0">
                  <a:latin typeface="Constantia" pitchFamily="18" charset="0"/>
                </a:rPr>
                <a:t>Évaluation?</a:t>
              </a:r>
              <a:endParaRPr lang="fr-FR" i="1" dirty="0">
                <a:latin typeface="Constantia" pitchFamily="18" charset="0"/>
              </a:endParaRPr>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685800"/>
            <a:ext cx="7924800" cy="4800600"/>
          </a:xfrm>
        </p:spPr>
        <p:txBody>
          <a:bodyPr>
            <a:noAutofit/>
          </a:bodyPr>
          <a:lstStyle/>
          <a:p>
            <a:r>
              <a:rPr lang="fr-FR" sz="2000" dirty="0" smtClean="0"/>
              <a:t>Vise à améliorer l'efficience et l'efficacité d'un projet ou d’une organisation.</a:t>
            </a:r>
          </a:p>
          <a:p>
            <a:endParaRPr lang="fr-FR" sz="2000" dirty="0" smtClean="0"/>
          </a:p>
          <a:p>
            <a:r>
              <a:rPr lang="fr-FR" sz="2000" dirty="0" smtClean="0"/>
              <a:t>Est basé sur des objectifs fixés et des activités prévues au cours des phases de planification des travaux.</a:t>
            </a:r>
          </a:p>
          <a:p>
            <a:endParaRPr lang="fr-FR" sz="2000" dirty="0" smtClean="0"/>
          </a:p>
          <a:p>
            <a:r>
              <a:rPr lang="fr-FR" sz="2000" dirty="0" smtClean="0"/>
              <a:t>Aide à maintenir les travaux sur la bonne voie et informe les gestionnaires </a:t>
            </a:r>
            <a:r>
              <a:rPr lang="fr-FR" sz="2000" dirty="0" smtClean="0">
                <a:latin typeface="Cambria"/>
              </a:rPr>
              <a:t>à</a:t>
            </a:r>
            <a:r>
              <a:rPr lang="fr-FR" sz="2000" dirty="0" smtClean="0"/>
              <a:t> propos des lacunes.</a:t>
            </a:r>
          </a:p>
          <a:p>
            <a:endParaRPr lang="fr-FR" sz="2000" dirty="0" smtClean="0"/>
          </a:p>
          <a:p>
            <a:r>
              <a:rPr lang="fr-FR" sz="2000" dirty="0" smtClean="0"/>
              <a:t>Si le suivi est fait correctement, c'est un outil inestimable pour la bonne gestion</a:t>
            </a:r>
          </a:p>
          <a:p>
            <a:endParaRPr lang="fr-FR" sz="2000" dirty="0" smtClean="0"/>
          </a:p>
          <a:p>
            <a:r>
              <a:rPr lang="fr-FR" sz="2000" dirty="0" smtClean="0"/>
              <a:t>Est une base utile pour l'évaluation.</a:t>
            </a:r>
          </a:p>
          <a:p>
            <a:endParaRPr lang="fr-FR" sz="2000" dirty="0" smtClean="0"/>
          </a:p>
          <a:p>
            <a:r>
              <a:rPr lang="fr-FR" sz="2000" dirty="0" smtClean="0"/>
              <a:t>Permet a déterminer si les ressources disponibles sont suffisant et sont bien utilisés, si la capacité des autorités est suffisante et appropriée, et si l’on fait ce qui était prévu.</a:t>
            </a:r>
            <a:endParaRPr lang="fr-FR" sz="2000" b="1" dirty="0" smtClean="0"/>
          </a:p>
          <a:p>
            <a:endParaRPr lang="en-US" sz="2000" b="1" dirty="0" smtClean="0"/>
          </a:p>
        </p:txBody>
      </p:sp>
      <p:sp>
        <p:nvSpPr>
          <p:cNvPr id="4" name="Title 1"/>
          <p:cNvSpPr txBox="1">
            <a:spLocks/>
          </p:cNvSpPr>
          <p:nvPr/>
        </p:nvSpPr>
        <p:spPr>
          <a:xfrm>
            <a:off x="990600" y="0"/>
            <a:ext cx="8153400" cy="685800"/>
          </a:xfrm>
          <a:prstGeom prst="rect">
            <a:avLst/>
          </a:prstGeom>
        </p:spPr>
        <p:txBody>
          <a:bodyPr>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lang="en-US" sz="3200" b="1" dirty="0" smtClean="0">
                <a:solidFill>
                  <a:schemeClr val="accent5">
                    <a:lumMod val="75000"/>
                  </a:schemeClr>
                </a:solidFill>
                <a:effectLst>
                  <a:outerShdw blurRad="50000" dist="30000" dir="5400000" algn="tl" rotWithShape="0">
                    <a:srgbClr val="000000">
                      <a:alpha val="30000"/>
                    </a:srgbClr>
                  </a:outerShdw>
                </a:effectLst>
                <a:latin typeface="+mj-lt"/>
                <a:ea typeface="+mj-ea"/>
                <a:cs typeface="+mj-cs"/>
              </a:rPr>
              <a:t>LE SUIVI</a:t>
            </a:r>
            <a:endParaRPr kumimoji="0" lang="en-US" sz="3200" b="1" i="0" u="none" strike="noStrike" kern="1200" cap="none" spc="0" normalizeH="0" baseline="0" noProof="0" dirty="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838200"/>
            <a:ext cx="8153400" cy="4800600"/>
          </a:xfrm>
        </p:spPr>
        <p:txBody>
          <a:bodyPr>
            <a:normAutofit lnSpcReduction="10000"/>
          </a:bodyPr>
          <a:lstStyle/>
          <a:p>
            <a:pPr>
              <a:lnSpc>
                <a:spcPct val="110000"/>
              </a:lnSpc>
            </a:pPr>
            <a:r>
              <a:rPr lang="fr-FR" sz="2400" dirty="0" smtClean="0"/>
              <a:t>L’évaluation est une procédure complexe qui comporte une phase d’observation et d’analyse une opération de jugement et enfin l’expression de ce jugement sous forme quantitative (note chiffrée) ou qualitative</a:t>
            </a:r>
            <a:r>
              <a:rPr lang="en-US" sz="2400" dirty="0" smtClean="0"/>
              <a:t>.</a:t>
            </a:r>
          </a:p>
          <a:p>
            <a:endParaRPr lang="en-US" sz="2400" dirty="0" smtClean="0"/>
          </a:p>
          <a:p>
            <a:r>
              <a:rPr lang="en-US" sz="2400" dirty="0" smtClean="0"/>
              <a:t>A </a:t>
            </a:r>
            <a:r>
              <a:rPr lang="fr-FR" sz="2400" dirty="0" smtClean="0"/>
              <a:t>lieu durant la vie d'un projet ou d’une organisation avec l'intention d'améliorer la stratégie ou le mode de fonctionnement du projet ou l’organisation.</a:t>
            </a:r>
          </a:p>
          <a:p>
            <a:endParaRPr lang="en-US" sz="2400" dirty="0" smtClean="0"/>
          </a:p>
          <a:p>
            <a:endParaRPr lang="en-US" sz="2400" dirty="0" smtClean="0"/>
          </a:p>
          <a:p>
            <a:r>
              <a:rPr lang="fr-FR" sz="2400" dirty="0" smtClean="0"/>
              <a:t>Aide </a:t>
            </a:r>
            <a:r>
              <a:rPr lang="fr-FR" sz="2400" dirty="0" smtClean="0">
                <a:latin typeface="Cambria"/>
              </a:rPr>
              <a:t>à</a:t>
            </a:r>
            <a:r>
              <a:rPr lang="fr-FR" sz="2400" dirty="0" smtClean="0"/>
              <a:t> tirer des leçons  des projets achemin</a:t>
            </a:r>
            <a:r>
              <a:rPr lang="fr-FR" sz="2400" dirty="0" smtClean="0">
                <a:latin typeface="Cambria"/>
              </a:rPr>
              <a:t>é</a:t>
            </a:r>
            <a:r>
              <a:rPr lang="fr-FR" sz="2400" dirty="0" smtClean="0"/>
              <a:t>s ou d'une organisation qui est ne fonctionne plus.</a:t>
            </a:r>
          </a:p>
          <a:p>
            <a:endParaRPr lang="en-US" sz="2400" dirty="0" smtClean="0"/>
          </a:p>
          <a:p>
            <a:endParaRPr lang="en-US" sz="2400" dirty="0" smtClean="0"/>
          </a:p>
        </p:txBody>
      </p:sp>
      <p:sp>
        <p:nvSpPr>
          <p:cNvPr id="4" name="Title 1"/>
          <p:cNvSpPr txBox="1">
            <a:spLocks/>
          </p:cNvSpPr>
          <p:nvPr/>
        </p:nvSpPr>
        <p:spPr>
          <a:xfrm>
            <a:off x="990600" y="0"/>
            <a:ext cx="8153400" cy="685800"/>
          </a:xfrm>
          <a:prstGeom prst="rect">
            <a:avLst/>
          </a:prstGeom>
        </p:spPr>
        <p:txBody>
          <a:bodyPr>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lang="fr-FR" sz="3200" b="1" dirty="0" smtClean="0">
                <a:solidFill>
                  <a:schemeClr val="accent5">
                    <a:lumMod val="75000"/>
                  </a:schemeClr>
                </a:solidFill>
                <a:effectLst>
                  <a:outerShdw blurRad="50000" dist="30000" dir="5400000" algn="tl" rotWithShape="0">
                    <a:srgbClr val="000000">
                      <a:alpha val="30000"/>
                    </a:srgbClr>
                  </a:outerShdw>
                </a:effectLst>
                <a:latin typeface="+mj-lt"/>
                <a:ea typeface="+mj-ea"/>
                <a:cs typeface="+mj-cs"/>
              </a:rPr>
              <a:t>L’ÉVALUATION</a:t>
            </a:r>
            <a:endParaRPr kumimoji="0" lang="fr-FR" sz="3200" b="1" i="0" u="none" strike="noStrike" kern="1200" cap="none" spc="0" normalizeH="0" baseline="0" dirty="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295400"/>
            <a:ext cx="7696200" cy="4800600"/>
          </a:xfrm>
        </p:spPr>
        <p:txBody>
          <a:bodyPr>
            <a:noAutofit/>
          </a:bodyPr>
          <a:lstStyle/>
          <a:p>
            <a:pPr marL="482346" indent="-400050" algn="just">
              <a:buFont typeface="+mj-lt"/>
              <a:buAutoNum type="romanLcPeriod"/>
            </a:pPr>
            <a:r>
              <a:rPr lang="fr-FR" sz="2400" b="1" dirty="0" smtClean="0"/>
              <a:t>Le rendement</a:t>
            </a:r>
            <a:r>
              <a:rPr lang="fr-FR" sz="2400" dirty="0" smtClean="0"/>
              <a:t>: indique si les ‘inputs’ dans le travail est appropriée en terme des ‘outputs’. </a:t>
            </a:r>
          </a:p>
          <a:p>
            <a:pPr marL="756666" lvl="1" indent="-400050" algn="just"/>
            <a:r>
              <a:rPr lang="fr-FR" sz="1800" dirty="0" smtClean="0"/>
              <a:t>Input: l’argent, le temps, le  personnel, les équipements et ainsi de suite.. </a:t>
            </a:r>
          </a:p>
          <a:p>
            <a:pPr algn="just"/>
            <a:endParaRPr lang="fr-FR" sz="3600" dirty="0" smtClean="0"/>
          </a:p>
          <a:p>
            <a:pPr marL="482346" indent="-400050" algn="just">
              <a:buFont typeface="+mj-lt"/>
              <a:buAutoNum type="romanLcPeriod" startAt="2"/>
            </a:pPr>
            <a:r>
              <a:rPr lang="fr-FR" sz="2400" b="1" dirty="0" smtClean="0"/>
              <a:t>L’ efficacité: </a:t>
            </a:r>
            <a:r>
              <a:rPr lang="fr-FR" sz="2400" dirty="0" smtClean="0"/>
              <a:t>est une mesure de l’étendue d’un projet ou d’un programme de développement</a:t>
            </a:r>
          </a:p>
          <a:p>
            <a:pPr marL="756666" lvl="1" indent="-400050" algn="just"/>
            <a:r>
              <a:rPr lang="fr-FR" sz="1800" dirty="0" smtClean="0"/>
              <a:t>permet d'atteindre les objectifs définies et spécifiques.</a:t>
            </a:r>
          </a:p>
          <a:p>
            <a:pPr marL="756666" lvl="1" indent="-400050" algn="just"/>
            <a:endParaRPr lang="fr-FR" sz="1800" dirty="0" smtClean="0"/>
          </a:p>
          <a:p>
            <a:pPr marL="482346" indent="-400050" algn="just">
              <a:buFont typeface="+mj-lt"/>
              <a:buAutoNum type="romanLcPeriod" startAt="3"/>
            </a:pPr>
            <a:r>
              <a:rPr lang="fr-FR" sz="2400" b="1" dirty="0" smtClean="0"/>
              <a:t>L’impacte</a:t>
            </a:r>
            <a:r>
              <a:rPr lang="fr-FR" sz="2400" dirty="0" smtClean="0"/>
              <a:t>: est une indication une différence à la situation d’un problème suite a ce que l’un a fait ou n’a pas fait.</a:t>
            </a:r>
          </a:p>
          <a:p>
            <a:pPr marL="756666" lvl="1" indent="-400050" algn="just"/>
            <a:r>
              <a:rPr lang="fr-FR" sz="1800" dirty="0" smtClean="0"/>
              <a:t>Est ce que la stratégie adoptée était utile ?</a:t>
            </a:r>
          </a:p>
          <a:p>
            <a:pPr algn="just">
              <a:buNone/>
            </a:pPr>
            <a:endParaRPr lang="en-US" sz="2400" dirty="0"/>
          </a:p>
        </p:txBody>
      </p:sp>
      <p:sp>
        <p:nvSpPr>
          <p:cNvPr id="4" name="Title 1"/>
          <p:cNvSpPr txBox="1">
            <a:spLocks/>
          </p:cNvSpPr>
          <p:nvPr/>
        </p:nvSpPr>
        <p:spPr>
          <a:xfrm>
            <a:off x="990600" y="76200"/>
            <a:ext cx="8153400" cy="762000"/>
          </a:xfrm>
          <a:prstGeom prst="rect">
            <a:avLst/>
          </a:prstGeom>
        </p:spPr>
        <p:txBody>
          <a:bodyPr>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lang="fr-FR" sz="2800" b="1" dirty="0" smtClean="0">
                <a:solidFill>
                  <a:schemeClr val="accent5">
                    <a:lumMod val="75000"/>
                  </a:schemeClr>
                </a:solidFill>
                <a:effectLst>
                  <a:outerShdw blurRad="50000" dist="30000" dir="5400000" algn="tl" rotWithShape="0">
                    <a:srgbClr val="000000">
                      <a:alpha val="30000"/>
                    </a:srgbClr>
                  </a:outerShdw>
                </a:effectLst>
                <a:latin typeface="+mj-lt"/>
                <a:ea typeface="+mj-ea"/>
                <a:cs typeface="+mj-cs"/>
              </a:rPr>
              <a:t>Les points communs du suivi et de l’évaluation dans un processus: </a:t>
            </a:r>
            <a:endParaRPr kumimoji="0" lang="fr-FR" sz="2800" b="1" i="0" u="none" strike="noStrike" kern="1200" cap="none" spc="0" normalizeH="0" baseline="0" dirty="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0"/>
            <a:ext cx="8153400" cy="5867400"/>
          </a:xfrm>
        </p:spPr>
        <p:txBody>
          <a:bodyPr>
            <a:noAutofit/>
          </a:bodyPr>
          <a:lstStyle/>
          <a:p>
            <a:pPr>
              <a:buNone/>
            </a:pPr>
            <a:r>
              <a:rPr lang="fr-FR" sz="2800" b="1" dirty="0" smtClean="0">
                <a:solidFill>
                  <a:schemeClr val="accent5">
                    <a:lumMod val="75000"/>
                  </a:schemeClr>
                </a:solidFill>
                <a:effectLst>
                  <a:outerShdw blurRad="38100" dist="38100" dir="2700000" algn="tl">
                    <a:srgbClr val="000000">
                      <a:alpha val="43137"/>
                    </a:srgbClr>
                  </a:outerShdw>
                </a:effectLst>
                <a:latin typeface="+mj-lt"/>
              </a:rPr>
              <a:t>POURQUOI FAUT –IL FAIRE LE SUIVI ET L’ÉVALUATION?</a:t>
            </a:r>
          </a:p>
          <a:p>
            <a:pPr>
              <a:buNone/>
            </a:pPr>
            <a:endParaRPr lang="en-US" sz="2800" b="1" dirty="0" smtClean="0">
              <a:solidFill>
                <a:schemeClr val="accent5">
                  <a:lumMod val="75000"/>
                </a:schemeClr>
              </a:solidFill>
              <a:effectLst>
                <a:outerShdw blurRad="38100" dist="38100" dir="2700000" algn="tl">
                  <a:srgbClr val="000000">
                    <a:alpha val="43137"/>
                  </a:srgbClr>
                </a:outerShdw>
              </a:effectLst>
              <a:latin typeface="+mj-lt"/>
            </a:endParaRPr>
          </a:p>
          <a:p>
            <a:r>
              <a:rPr lang="fr-FR" sz="2400" dirty="0" smtClean="0"/>
              <a:t>Suivi et évaluation permettent la vérification du ‘</a:t>
            </a:r>
            <a:r>
              <a:rPr lang="fr-FR" sz="2400" dirty="0" err="1" smtClean="0"/>
              <a:t>bottom</a:t>
            </a:r>
            <a:r>
              <a:rPr lang="fr-FR" sz="2400" dirty="0" smtClean="0"/>
              <a:t> line’ des travaux de développement: ce n’est pas une question de faire des profits mais est ce qu’on emmène réellement une différence.</a:t>
            </a:r>
            <a:endParaRPr lang="en-US" sz="2400" dirty="0" smtClean="0"/>
          </a:p>
          <a:p>
            <a:endParaRPr lang="en-US" sz="2400" dirty="0" smtClean="0"/>
          </a:p>
          <a:p>
            <a:r>
              <a:rPr lang="fr-FR" sz="2400" dirty="0" smtClean="0"/>
              <a:t>A travers le suivi et l’évaluation les opérations comme suit sont possible:</a:t>
            </a:r>
          </a:p>
          <a:p>
            <a:pPr marL="914400" lvl="2" indent="-311150">
              <a:buFont typeface="+mj-lt"/>
              <a:buAutoNum type="romanLcPeriod"/>
            </a:pPr>
            <a:r>
              <a:rPr lang="fr-FR" sz="1400" dirty="0" smtClean="0"/>
              <a:t> </a:t>
            </a:r>
            <a:r>
              <a:rPr lang="fr-FR" sz="1800" dirty="0" smtClean="0"/>
              <a:t>l’analyse du progrès;</a:t>
            </a:r>
          </a:p>
          <a:p>
            <a:pPr marL="914400" lvl="2" indent="-311150">
              <a:buFont typeface="+mj-lt"/>
              <a:buAutoNum type="romanLcPeriod"/>
            </a:pPr>
            <a:r>
              <a:rPr lang="fr-FR" sz="1800" dirty="0" smtClean="0"/>
              <a:t>Identifier les problèmes pendant la planification et la mise en œuvre</a:t>
            </a:r>
          </a:p>
          <a:p>
            <a:pPr marL="914400" lvl="2" indent="-311150">
              <a:buFont typeface="+mj-lt"/>
              <a:buAutoNum type="romanLcPeriod"/>
            </a:pPr>
            <a:r>
              <a:rPr lang="fr-FR" sz="1800" dirty="0" smtClean="0"/>
              <a:t>Faire des ajustements afin de "faire une différence"  </a:t>
            </a:r>
          </a:p>
          <a:p>
            <a:pPr marL="914400" lvl="2" indent="-311150">
              <a:buNone/>
            </a:pPr>
            <a:endParaRPr lang="en-US" sz="1400" dirty="0" smtClean="0"/>
          </a:p>
          <a:p>
            <a:r>
              <a:rPr lang="fr-FR" sz="2400" dirty="0" smtClean="0"/>
              <a:t>Dans beaucoup d'organisations, ‘le suivi et l’évaluation’ sont considérés comme une exigence plutôt comme un outil de gestion.</a:t>
            </a:r>
            <a:endParaRPr lang="en-US" sz="24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457200" y="0"/>
          <a:ext cx="9144000" cy="685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990600" y="76200"/>
            <a:ext cx="8153400" cy="762000"/>
          </a:xfrm>
          <a:prstGeom prst="rect">
            <a:avLst/>
          </a:prstGeom>
        </p:spPr>
        <p:txBody>
          <a:bodyPr>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lang="fr-FR" sz="2800" b="1" dirty="0" smtClean="0">
                <a:solidFill>
                  <a:schemeClr val="accent5">
                    <a:lumMod val="75000"/>
                  </a:schemeClr>
                </a:solidFill>
                <a:effectLst>
                  <a:outerShdw blurRad="50000" dist="30000" dir="5400000" algn="tl" rotWithShape="0">
                    <a:srgbClr val="000000">
                      <a:alpha val="30000"/>
                    </a:srgbClr>
                  </a:outerShdw>
                </a:effectLst>
                <a:latin typeface="+mj-lt"/>
                <a:ea typeface="+mj-ea"/>
                <a:cs typeface="+mj-cs"/>
              </a:rPr>
              <a:t>Le Suivi dans Le Processus de la GIZC</a:t>
            </a:r>
            <a:endParaRPr kumimoji="0" lang="fr-FR" sz="2800" b="1" i="0" u="none" strike="noStrike" kern="1200" cap="none" spc="0" normalizeH="0" baseline="0" dirty="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endParaRPr>
          </a:p>
        </p:txBody>
      </p:sp>
      <p:sp>
        <p:nvSpPr>
          <p:cNvPr id="5" name="Content Placeholder 2"/>
          <p:cNvSpPr txBox="1">
            <a:spLocks/>
          </p:cNvSpPr>
          <p:nvPr/>
        </p:nvSpPr>
        <p:spPr>
          <a:xfrm>
            <a:off x="990600" y="914400"/>
            <a:ext cx="7924800" cy="4800600"/>
          </a:xfrm>
          <a:prstGeom prst="rect">
            <a:avLst/>
          </a:prstGeom>
        </p:spPr>
        <p:txBody>
          <a:bodyPr>
            <a:noAutofit/>
          </a:bodyPr>
          <a:lstStyle/>
          <a:p>
            <a:pPr marL="365760" indent="-283464" algn="just">
              <a:spcBef>
                <a:spcPts val="600"/>
              </a:spcBef>
              <a:buClr>
                <a:schemeClr val="accent1"/>
              </a:buClr>
              <a:buSzPct val="80000"/>
              <a:buFont typeface="Wingdings 2"/>
              <a:buChar char=""/>
            </a:pPr>
            <a:r>
              <a:rPr lang="fr-FR" sz="1900" dirty="0" smtClean="0"/>
              <a:t>Le programme de surveillance démarre dès que le processus de la GIZC est opérationnel.</a:t>
            </a:r>
          </a:p>
          <a:p>
            <a:pPr marL="365760" indent="-283464" algn="just">
              <a:spcBef>
                <a:spcPts val="600"/>
              </a:spcBef>
              <a:buClr>
                <a:schemeClr val="accent1"/>
              </a:buClr>
              <a:buSzPct val="80000"/>
              <a:buFont typeface="Wingdings 2"/>
              <a:buChar char=""/>
            </a:pPr>
            <a:endParaRPr lang="en-US" sz="1900" dirty="0" smtClean="0"/>
          </a:p>
          <a:p>
            <a:pPr marL="365760" indent="-283464" algn="just">
              <a:spcBef>
                <a:spcPts val="600"/>
              </a:spcBef>
              <a:buClr>
                <a:schemeClr val="accent1"/>
              </a:buClr>
              <a:buSzPct val="80000"/>
              <a:buFont typeface="Wingdings 2"/>
              <a:buChar char=""/>
            </a:pPr>
            <a:r>
              <a:rPr lang="fr-FR" sz="1900" dirty="0" smtClean="0"/>
              <a:t>Les procédures de surveillance constamment recueillent des informations qui sont par la suite évalués et sont injectes dans d’autres étapes et  peuvent conduire à l'idée que des changements doivent être faits a une politique.</a:t>
            </a:r>
            <a:endParaRPr lang="en-US" sz="1900" dirty="0" smtClean="0"/>
          </a:p>
          <a:p>
            <a:pPr marL="365760" indent="-283464" algn="just">
              <a:spcBef>
                <a:spcPts val="600"/>
              </a:spcBef>
              <a:buClr>
                <a:schemeClr val="accent1"/>
              </a:buClr>
              <a:buSzPct val="80000"/>
              <a:buFont typeface="Wingdings 2"/>
              <a:buChar char=""/>
            </a:pPr>
            <a:endParaRPr lang="en-US" sz="1900" dirty="0" smtClean="0"/>
          </a:p>
          <a:p>
            <a:pPr marL="365760" indent="-283464" algn="just">
              <a:spcBef>
                <a:spcPts val="600"/>
              </a:spcBef>
              <a:buClr>
                <a:schemeClr val="accent1"/>
              </a:buClr>
              <a:buSzPct val="80000"/>
              <a:buFont typeface="Wingdings 2"/>
              <a:buChar char=""/>
            </a:pPr>
            <a:r>
              <a:rPr lang="fr-FR" sz="1900" dirty="0" smtClean="0"/>
              <a:t>Le type de surveillance dépend grandement des objectifs du programme la GIZC qui doivent donc être clair.</a:t>
            </a:r>
            <a:endParaRPr lang="en-US" sz="1900" dirty="0" smtClean="0"/>
          </a:p>
          <a:p>
            <a:pPr marL="365760" indent="-283464" algn="just">
              <a:spcBef>
                <a:spcPts val="600"/>
              </a:spcBef>
              <a:buClr>
                <a:schemeClr val="accent1"/>
              </a:buClr>
              <a:buSzPct val="80000"/>
              <a:buFont typeface="Wingdings 2"/>
              <a:buChar char=""/>
            </a:pPr>
            <a:endParaRPr lang="en-US" sz="1900" dirty="0" smtClean="0"/>
          </a:p>
          <a:p>
            <a:pPr marL="365760" indent="-283464" algn="just">
              <a:spcBef>
                <a:spcPts val="600"/>
              </a:spcBef>
              <a:buClr>
                <a:schemeClr val="accent1"/>
              </a:buClr>
              <a:buSzPct val="80000"/>
              <a:buFont typeface="Wingdings 2"/>
              <a:buChar char=""/>
            </a:pPr>
            <a:r>
              <a:rPr lang="fr-FR" sz="1900" dirty="0" smtClean="0"/>
              <a:t>Un bon système de surveillance côtière couvre l'ensemble de la zone d'intérêt pendant une période de temps prolongée.</a:t>
            </a:r>
            <a:endParaRPr lang="en-US" sz="1900" dirty="0" smtClean="0"/>
          </a:p>
          <a:p>
            <a:pPr marL="365760" indent="-283464" algn="just">
              <a:spcBef>
                <a:spcPts val="600"/>
              </a:spcBef>
              <a:buClr>
                <a:schemeClr val="accent1"/>
              </a:buClr>
              <a:buSzPct val="80000"/>
              <a:buFont typeface="Wingdings 2"/>
              <a:buChar char=""/>
            </a:pPr>
            <a:endParaRPr lang="en-US" sz="1900" dirty="0" smtClean="0"/>
          </a:p>
          <a:p>
            <a:pPr marL="365760" indent="-283464" algn="just">
              <a:spcBef>
                <a:spcPts val="600"/>
              </a:spcBef>
              <a:buClr>
                <a:schemeClr val="accent1"/>
              </a:buClr>
              <a:buSzPct val="80000"/>
              <a:buFont typeface="Wingdings 2"/>
              <a:buChar char=""/>
            </a:pPr>
            <a:r>
              <a:rPr lang="fr-FR" sz="1900" dirty="0" smtClean="0"/>
              <a:t>Le budget alloué est d’habitude limité et il est à souligner qu'il est préférable d'avoir de nombreuses données de faible qualité (couvrant le système côtière en entier) au lieu de quelques données de haute qualité (couvrant seulement quelques endroits).</a:t>
            </a:r>
            <a:endParaRPr lang="en-US" sz="1900" dirty="0" smtClean="0"/>
          </a:p>
          <a:p>
            <a:pPr marL="365760" indent="-283464" algn="just">
              <a:spcBef>
                <a:spcPts val="600"/>
              </a:spcBef>
              <a:buClr>
                <a:schemeClr val="accent1"/>
              </a:buClr>
              <a:buSzPct val="80000"/>
              <a:buFont typeface="Wingdings 2"/>
              <a:buChar char=""/>
            </a:pPr>
            <a:endParaRPr lang="en-US" sz="2200" dirty="0" smtClean="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1450</TotalTime>
  <Words>1126</Words>
  <Application>Microsoft Office PowerPoint</Application>
  <PresentationFormat>On-screen Show (4:3)</PresentationFormat>
  <Paragraphs>104</Paragraphs>
  <Slides>12</Slides>
  <Notes>3</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Solstice</vt:lpstr>
      <vt:lpstr>Atelier De Formation Sur Les Caractéristiques De La Planification et La Gestion Intégrée Des Zone Côtières (GIZC)   </vt:lpstr>
      <vt:lpstr>Slide 2</vt:lpstr>
      <vt:lpstr>Slide 3</vt:lpstr>
      <vt:lpstr>Slide 4</vt:lpstr>
      <vt:lpstr>Slide 5</vt:lpstr>
      <vt:lpstr>Slide 6</vt:lpstr>
      <vt:lpstr>Slide 7</vt:lpstr>
      <vt:lpstr>Slide 8</vt:lpstr>
      <vt:lpstr>Slide 9</vt:lpstr>
      <vt:lpstr>Slide 10</vt:lpstr>
      <vt:lpstr>Slide 11</vt:lpstr>
      <vt:lpstr>MERCI DE VOTRE ATTENTION! </vt:lpstr>
    </vt:vector>
  </TitlesOfParts>
  <Company>Yashna Ltd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Session on Essential Features of an Integrated Coastal Zone Planning &amp; Management  Demo Sites: Kenya and Tanzania</dc:title>
  <dc:creator>Yashna</dc:creator>
  <cp:lastModifiedBy>Yashna</cp:lastModifiedBy>
  <cp:revision>37</cp:revision>
  <dcterms:created xsi:type="dcterms:W3CDTF">2011-10-12T05:21:00Z</dcterms:created>
  <dcterms:modified xsi:type="dcterms:W3CDTF">2012-02-02T19:51:11Z</dcterms:modified>
</cp:coreProperties>
</file>